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02" r:id="rId1"/>
    <p:sldMasterId id="2147484558" r:id="rId2"/>
    <p:sldMasterId id="2147484546" r:id="rId3"/>
    <p:sldMasterId id="2147484534" r:id="rId4"/>
  </p:sldMasterIdLst>
  <p:notesMasterIdLst>
    <p:notesMasterId r:id="rId9"/>
  </p:notesMasterIdLst>
  <p:handoutMasterIdLst>
    <p:handoutMasterId r:id="rId10"/>
  </p:handoutMasterIdLst>
  <p:sldIdLst>
    <p:sldId id="377" r:id="rId5"/>
    <p:sldId id="382" r:id="rId6"/>
    <p:sldId id="389" r:id="rId7"/>
    <p:sldId id="388" r:id="rId8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5782"/>
    <a:srgbClr val="DDDDDD"/>
    <a:srgbClr val="BCCFE6"/>
    <a:srgbClr val="FFFFFF"/>
    <a:srgbClr val="FDEDDF"/>
    <a:srgbClr val="325682"/>
    <a:srgbClr val="3A6496"/>
    <a:srgbClr val="FFFFCC"/>
    <a:srgbClr val="3072C2"/>
    <a:srgbClr val="85AF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9" autoAdjust="0"/>
    <p:restoredTop sz="95784" autoAdjust="0"/>
  </p:normalViewPr>
  <p:slideViewPr>
    <p:cSldViewPr>
      <p:cViewPr>
        <p:scale>
          <a:sx n="70" d="100"/>
          <a:sy n="70" d="100"/>
        </p:scale>
        <p:origin x="-346" y="-269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-3360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CF5AC2-CA54-49F2-BA98-AE6E9F06C240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08D2D-B9C6-4012-9B44-13BFF856CAD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14416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F2075-E01C-46E0-9F6F-17A53E337715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03D3D-F56F-4ADF-B16C-5AC355CF4EE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847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03D3D-F56F-4ADF-B16C-5AC355CF4EE8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03D3D-F56F-4ADF-B16C-5AC355CF4EE8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03D3D-F56F-4ADF-B16C-5AC355CF4EE8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 lang="ko-KR" altLang="en-US" sz="9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03D3D-F56F-4ADF-B16C-5AC355CF4EE8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30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980729"/>
            <a:ext cx="8915400" cy="514544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양쪽 모서리가 둥근 사각형 6"/>
          <p:cNvSpPr/>
          <p:nvPr userDrawn="1"/>
        </p:nvSpPr>
        <p:spPr>
          <a:xfrm rot="5400000">
            <a:off x="4384961" y="-4284051"/>
            <a:ext cx="719581" cy="9489504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49A2E3"/>
              </a:gs>
              <a:gs pos="98750">
                <a:srgbClr val="3A6496"/>
              </a:gs>
              <a:gs pos="50000">
                <a:srgbClr val="407BB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0088" y="100910"/>
            <a:ext cx="8915400" cy="706090"/>
          </a:xfrm>
        </p:spPr>
        <p:txBody>
          <a:bodyPr>
            <a:normAutofit/>
          </a:bodyPr>
          <a:lstStyle>
            <a:lvl1pPr algn="l"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8" name="자유형 7"/>
          <p:cNvSpPr/>
          <p:nvPr userDrawn="1"/>
        </p:nvSpPr>
        <p:spPr>
          <a:xfrm>
            <a:off x="6572264" y="-1"/>
            <a:ext cx="2571768" cy="1216179"/>
          </a:xfrm>
          <a:custGeom>
            <a:avLst/>
            <a:gdLst>
              <a:gd name="connsiteX0" fmla="*/ 0 w 6500826"/>
              <a:gd name="connsiteY0" fmla="*/ 0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0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14274 w 6515100"/>
              <a:gd name="connsiteY0" fmla="*/ 2786082 h 2928958"/>
              <a:gd name="connsiteX1" fmla="*/ 6515100 w 6515100"/>
              <a:gd name="connsiteY1" fmla="*/ 0 h 2928958"/>
              <a:gd name="connsiteX2" fmla="*/ 6515100 w 6515100"/>
              <a:gd name="connsiteY2" fmla="*/ 2928958 h 2928958"/>
              <a:gd name="connsiteX3" fmla="*/ 0 w 6515100"/>
              <a:gd name="connsiteY3" fmla="*/ 2828927 h 2928958"/>
              <a:gd name="connsiteX4" fmla="*/ 14274 w 6515100"/>
              <a:gd name="connsiteY4" fmla="*/ 2786082 h 2928958"/>
              <a:gd name="connsiteX0" fmla="*/ 14274 w 6524625"/>
              <a:gd name="connsiteY0" fmla="*/ 2786082 h 2828927"/>
              <a:gd name="connsiteX1" fmla="*/ 6515100 w 6524625"/>
              <a:gd name="connsiteY1" fmla="*/ 0 h 2828927"/>
              <a:gd name="connsiteX2" fmla="*/ 6524625 w 6524625"/>
              <a:gd name="connsiteY2" fmla="*/ 1652608 h 2828927"/>
              <a:gd name="connsiteX3" fmla="*/ 0 w 6524625"/>
              <a:gd name="connsiteY3" fmla="*/ 2828927 h 2828927"/>
              <a:gd name="connsiteX4" fmla="*/ 14274 w 6524625"/>
              <a:gd name="connsiteY4" fmla="*/ 2786082 h 2828927"/>
              <a:gd name="connsiteX0" fmla="*/ 14274 w 6524625"/>
              <a:gd name="connsiteY0" fmla="*/ 2786082 h 2828927"/>
              <a:gd name="connsiteX1" fmla="*/ 6515100 w 6524625"/>
              <a:gd name="connsiteY1" fmla="*/ 0 h 2828927"/>
              <a:gd name="connsiteX2" fmla="*/ 6524625 w 6524625"/>
              <a:gd name="connsiteY2" fmla="*/ 1652608 h 2828927"/>
              <a:gd name="connsiteX3" fmla="*/ 0 w 6524625"/>
              <a:gd name="connsiteY3" fmla="*/ 2828927 h 2828927"/>
              <a:gd name="connsiteX4" fmla="*/ 14274 w 6524625"/>
              <a:gd name="connsiteY4" fmla="*/ 2786082 h 2828927"/>
              <a:gd name="connsiteX0" fmla="*/ 14274 w 6524625"/>
              <a:gd name="connsiteY0" fmla="*/ 2786082 h 3017831"/>
              <a:gd name="connsiteX1" fmla="*/ 6515100 w 6524625"/>
              <a:gd name="connsiteY1" fmla="*/ 0 h 3017831"/>
              <a:gd name="connsiteX2" fmla="*/ 6524625 w 6524625"/>
              <a:gd name="connsiteY2" fmla="*/ 1652608 h 3017831"/>
              <a:gd name="connsiteX3" fmla="*/ 0 w 6524625"/>
              <a:gd name="connsiteY3" fmla="*/ 2828927 h 3017831"/>
              <a:gd name="connsiteX4" fmla="*/ 14274 w 6524625"/>
              <a:gd name="connsiteY4" fmla="*/ 2786082 h 3017831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52608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52608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24033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24033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0 w 6530975"/>
              <a:gd name="connsiteY0" fmla="*/ 2816227 h 2913037"/>
              <a:gd name="connsiteX1" fmla="*/ 6521450 w 6530975"/>
              <a:gd name="connsiteY1" fmla="*/ 0 h 2913037"/>
              <a:gd name="connsiteX2" fmla="*/ 6530975 w 6530975"/>
              <a:gd name="connsiteY2" fmla="*/ 1624033 h 2913037"/>
              <a:gd name="connsiteX3" fmla="*/ 6350 w 6530975"/>
              <a:gd name="connsiteY3" fmla="*/ 2828927 h 2913037"/>
              <a:gd name="connsiteX4" fmla="*/ 0 w 6530975"/>
              <a:gd name="connsiteY4" fmla="*/ 2816227 h 2913037"/>
              <a:gd name="connsiteX0" fmla="*/ 0 w 6594475"/>
              <a:gd name="connsiteY0" fmla="*/ 2819402 h 2913037"/>
              <a:gd name="connsiteX1" fmla="*/ 6584950 w 6594475"/>
              <a:gd name="connsiteY1" fmla="*/ 0 h 2913037"/>
              <a:gd name="connsiteX2" fmla="*/ 6594475 w 6594475"/>
              <a:gd name="connsiteY2" fmla="*/ 1624033 h 2913037"/>
              <a:gd name="connsiteX3" fmla="*/ 69850 w 6594475"/>
              <a:gd name="connsiteY3" fmla="*/ 2828927 h 2913037"/>
              <a:gd name="connsiteX4" fmla="*/ 0 w 6594475"/>
              <a:gd name="connsiteY4" fmla="*/ 2819402 h 2913037"/>
              <a:gd name="connsiteX0" fmla="*/ 0 w 6594475"/>
              <a:gd name="connsiteY0" fmla="*/ 2819402 h 2906687"/>
              <a:gd name="connsiteX1" fmla="*/ 6584950 w 6594475"/>
              <a:gd name="connsiteY1" fmla="*/ 0 h 2906687"/>
              <a:gd name="connsiteX2" fmla="*/ 6594475 w 6594475"/>
              <a:gd name="connsiteY2" fmla="*/ 1624033 h 2906687"/>
              <a:gd name="connsiteX3" fmla="*/ 0 w 6594475"/>
              <a:gd name="connsiteY3" fmla="*/ 2822577 h 2906687"/>
              <a:gd name="connsiteX4" fmla="*/ 0 w 6594475"/>
              <a:gd name="connsiteY4" fmla="*/ 2819402 h 2906687"/>
              <a:gd name="connsiteX0" fmla="*/ 0 w 6694185"/>
              <a:gd name="connsiteY0" fmla="*/ 2824164 h 2906687"/>
              <a:gd name="connsiteX1" fmla="*/ 6684660 w 6694185"/>
              <a:gd name="connsiteY1" fmla="*/ 0 h 2906687"/>
              <a:gd name="connsiteX2" fmla="*/ 6694185 w 6694185"/>
              <a:gd name="connsiteY2" fmla="*/ 1624033 h 2906687"/>
              <a:gd name="connsiteX3" fmla="*/ 99710 w 6694185"/>
              <a:gd name="connsiteY3" fmla="*/ 2822577 h 2906687"/>
              <a:gd name="connsiteX4" fmla="*/ 0 w 6694185"/>
              <a:gd name="connsiteY4" fmla="*/ 2824164 h 2906687"/>
              <a:gd name="connsiteX0" fmla="*/ 0 w 6694185"/>
              <a:gd name="connsiteY0" fmla="*/ 1266975 h 1349498"/>
              <a:gd name="connsiteX1" fmla="*/ 4656870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745039"/>
              <a:gd name="connsiteX1" fmla="*/ 4365815 w 6694185"/>
              <a:gd name="connsiteY1" fmla="*/ 0 h 1745039"/>
              <a:gd name="connsiteX2" fmla="*/ 6694185 w 6694185"/>
              <a:gd name="connsiteY2" fmla="*/ 0 h 1745039"/>
              <a:gd name="connsiteX3" fmla="*/ 291054 w 6694185"/>
              <a:gd name="connsiteY3" fmla="*/ 1660929 h 1745039"/>
              <a:gd name="connsiteX4" fmla="*/ 0 w 6694185"/>
              <a:gd name="connsiteY4" fmla="*/ 1266975 h 1745039"/>
              <a:gd name="connsiteX0" fmla="*/ 0 w 6694185"/>
              <a:gd name="connsiteY0" fmla="*/ 1266975 h 1641229"/>
              <a:gd name="connsiteX1" fmla="*/ 4365815 w 6694185"/>
              <a:gd name="connsiteY1" fmla="*/ 0 h 1641229"/>
              <a:gd name="connsiteX2" fmla="*/ 6694185 w 6694185"/>
              <a:gd name="connsiteY2" fmla="*/ 0 h 1641229"/>
              <a:gd name="connsiteX3" fmla="*/ 291054 w 6694185"/>
              <a:gd name="connsiteY3" fmla="*/ 1557119 h 1641229"/>
              <a:gd name="connsiteX4" fmla="*/ 0 w 6694185"/>
              <a:gd name="connsiteY4" fmla="*/ 1266975 h 1641229"/>
              <a:gd name="connsiteX0" fmla="*/ 0 w 6694185"/>
              <a:gd name="connsiteY0" fmla="*/ 1266975 h 1641229"/>
              <a:gd name="connsiteX1" fmla="*/ 4365815 w 6694185"/>
              <a:gd name="connsiteY1" fmla="*/ 0 h 1641229"/>
              <a:gd name="connsiteX2" fmla="*/ 6694185 w 6694185"/>
              <a:gd name="connsiteY2" fmla="*/ 0 h 1641229"/>
              <a:gd name="connsiteX3" fmla="*/ 291054 w 6694185"/>
              <a:gd name="connsiteY3" fmla="*/ 1557119 h 1641229"/>
              <a:gd name="connsiteX4" fmla="*/ 0 w 6694185"/>
              <a:gd name="connsiteY4" fmla="*/ 1266975 h 1641229"/>
              <a:gd name="connsiteX0" fmla="*/ 291055 w 6403131"/>
              <a:gd name="connsiteY0" fmla="*/ 1349499 h 1641229"/>
              <a:gd name="connsiteX1" fmla="*/ 4074761 w 6403131"/>
              <a:gd name="connsiteY1" fmla="*/ 0 h 1641229"/>
              <a:gd name="connsiteX2" fmla="*/ 6403131 w 6403131"/>
              <a:gd name="connsiteY2" fmla="*/ 0 h 1641229"/>
              <a:gd name="connsiteX3" fmla="*/ 0 w 6403131"/>
              <a:gd name="connsiteY3" fmla="*/ 1557119 h 1641229"/>
              <a:gd name="connsiteX4" fmla="*/ 291055 w 6403131"/>
              <a:gd name="connsiteY4" fmla="*/ 1349499 h 1641229"/>
              <a:gd name="connsiteX0" fmla="*/ 1 w 6112077"/>
              <a:gd name="connsiteY0" fmla="*/ 1349499 h 2160280"/>
              <a:gd name="connsiteX1" fmla="*/ 3783707 w 6112077"/>
              <a:gd name="connsiteY1" fmla="*/ 0 h 2160280"/>
              <a:gd name="connsiteX2" fmla="*/ 6112077 w 6112077"/>
              <a:gd name="connsiteY2" fmla="*/ 0 h 2160280"/>
              <a:gd name="connsiteX3" fmla="*/ 582109 w 6112077"/>
              <a:gd name="connsiteY3" fmla="*/ 2076170 h 2160280"/>
              <a:gd name="connsiteX4" fmla="*/ 1 w 6112077"/>
              <a:gd name="connsiteY4" fmla="*/ 134949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1972360"/>
              <a:gd name="connsiteX1" fmla="*/ 4365816 w 6694186"/>
              <a:gd name="connsiteY1" fmla="*/ 0 h 1972360"/>
              <a:gd name="connsiteX2" fmla="*/ 6694186 w 6694186"/>
              <a:gd name="connsiteY2" fmla="*/ 0 h 1972360"/>
              <a:gd name="connsiteX3" fmla="*/ 873163 w 6694186"/>
              <a:gd name="connsiteY3" fmla="*/ 1972360 h 1972360"/>
              <a:gd name="connsiteX4" fmla="*/ 0 w 6694186"/>
              <a:gd name="connsiteY4" fmla="*/ 1764739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883629"/>
              <a:gd name="connsiteX1" fmla="*/ 4672238 w 7000608"/>
              <a:gd name="connsiteY1" fmla="*/ 0 h 1883629"/>
              <a:gd name="connsiteX2" fmla="*/ 7000608 w 7000608"/>
              <a:gd name="connsiteY2" fmla="*/ 0 h 1883629"/>
              <a:gd name="connsiteX3" fmla="*/ 941602 w 7000608"/>
              <a:gd name="connsiteY3" fmla="*/ 1883629 h 1883629"/>
              <a:gd name="connsiteX4" fmla="*/ 0 w 7000608"/>
              <a:gd name="connsiteY4" fmla="*/ 1650002 h 1883629"/>
              <a:gd name="connsiteX0" fmla="*/ 0 w 7000608"/>
              <a:gd name="connsiteY0" fmla="*/ 1650002 h 1883629"/>
              <a:gd name="connsiteX1" fmla="*/ 4672238 w 7000608"/>
              <a:gd name="connsiteY1" fmla="*/ 0 h 1883629"/>
              <a:gd name="connsiteX2" fmla="*/ 7000608 w 7000608"/>
              <a:gd name="connsiteY2" fmla="*/ 0 h 1883629"/>
              <a:gd name="connsiteX3" fmla="*/ 941602 w 7000608"/>
              <a:gd name="connsiteY3" fmla="*/ 1883629 h 1883629"/>
              <a:gd name="connsiteX4" fmla="*/ 0 w 7000608"/>
              <a:gd name="connsiteY4" fmla="*/ 1650002 h 1883629"/>
              <a:gd name="connsiteX0" fmla="*/ 0 w 7000608"/>
              <a:gd name="connsiteY0" fmla="*/ 1650002 h 1767293"/>
              <a:gd name="connsiteX1" fmla="*/ 4672238 w 7000608"/>
              <a:gd name="connsiteY1" fmla="*/ 0 h 1767293"/>
              <a:gd name="connsiteX2" fmla="*/ 7000608 w 7000608"/>
              <a:gd name="connsiteY2" fmla="*/ 0 h 1767293"/>
              <a:gd name="connsiteX3" fmla="*/ 569627 w 7000608"/>
              <a:gd name="connsiteY3" fmla="*/ 1767293 h 1767293"/>
              <a:gd name="connsiteX4" fmla="*/ 0 w 7000608"/>
              <a:gd name="connsiteY4" fmla="*/ 1650002 h 1767293"/>
              <a:gd name="connsiteX0" fmla="*/ 121392 w 6430981"/>
              <a:gd name="connsiteY0" fmla="*/ 1460178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121392 w 6430981"/>
              <a:gd name="connsiteY4" fmla="*/ 1460178 h 1767293"/>
              <a:gd name="connsiteX0" fmla="*/ 121392 w 6430981"/>
              <a:gd name="connsiteY0" fmla="*/ 1460178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121392 w 6430981"/>
              <a:gd name="connsiteY4" fmla="*/ 1460178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0981" h="1767293">
                <a:moveTo>
                  <a:pt x="27716" y="1321030"/>
                </a:moveTo>
                <a:cubicBezTo>
                  <a:pt x="1853168" y="911647"/>
                  <a:pt x="2370635" y="795855"/>
                  <a:pt x="4102611" y="0"/>
                </a:cubicBezTo>
                <a:lnTo>
                  <a:pt x="6430981" y="0"/>
                </a:lnTo>
                <a:cubicBezTo>
                  <a:pt x="4514495" y="1074836"/>
                  <a:pt x="2038065" y="1512845"/>
                  <a:pt x="0" y="1767293"/>
                </a:cubicBezTo>
                <a:lnTo>
                  <a:pt x="27716" y="1321030"/>
                </a:lnTo>
                <a:close/>
              </a:path>
            </a:pathLst>
          </a:cu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95000"/>
                  <a:alpha val="14000"/>
                </a:schemeClr>
              </a:gs>
              <a:gs pos="50000">
                <a:schemeClr val="bg1">
                  <a:lumMod val="75000"/>
                  <a:alpha val="0"/>
                </a:schemeClr>
              </a:gs>
            </a:gsLst>
            <a:lin ang="0" scaled="1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" name="Picture 2" descr="C:\Users\hana\Desktop\AEO포탈(PT)\img10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980728"/>
            <a:ext cx="892899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 userDrawn="1"/>
        </p:nvSpPr>
        <p:spPr>
          <a:xfrm>
            <a:off x="0" y="6286520"/>
            <a:ext cx="9906000" cy="5714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2" descr="C:\msg\downfile\로고1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2064" y="6351562"/>
            <a:ext cx="1892729" cy="444505"/>
          </a:xfrm>
          <a:prstGeom prst="rect">
            <a:avLst/>
          </a:prstGeom>
          <a:noFill/>
        </p:spPr>
      </p:pic>
      <p:sp>
        <p:nvSpPr>
          <p:cNvPr id="227" name="날짜 개체 틀 22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D407EB1E-4F39-47AC-ADCF-1C7934EF557F}" type="datetimeFigureOut">
              <a:rPr lang="en-US" smtClean="0"/>
              <a:pPr algn="l" eaLnBrk="1" latinLnBrk="0" hangingPunct="1"/>
              <a:t>11/3/2011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8" name="슬라이드 번호 개체 틀 22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229" name="바닥글 개체 틀 22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ko-KR" altLang="en-US" dirty="0">
              <a:solidFill>
                <a:schemeClr val="tx1"/>
              </a:solidFill>
            </a:endParaRPr>
          </a:p>
        </p:txBody>
      </p:sp>
      <p:pic>
        <p:nvPicPr>
          <p:cNvPr id="442" name="그림 441" descr="5.png"/>
          <p:cNvPicPr>
            <a:picLocks noChangeAspect="1"/>
          </p:cNvPicPr>
          <p:nvPr userDrawn="1"/>
        </p:nvPicPr>
        <p:blipFill>
          <a:blip r:embed="rId4" cstate="print"/>
          <a:srcRect r="65750" b="74150"/>
          <a:stretch>
            <a:fillRect/>
          </a:stretch>
        </p:blipFill>
        <p:spPr>
          <a:xfrm>
            <a:off x="6964973" y="214290"/>
            <a:ext cx="2941027" cy="166480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양쪽 모서리가 둥근 사각형 6"/>
          <p:cNvSpPr/>
          <p:nvPr userDrawn="1"/>
        </p:nvSpPr>
        <p:spPr>
          <a:xfrm rot="5400000">
            <a:off x="4384961" y="-4284051"/>
            <a:ext cx="719581" cy="9489504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49A2E3"/>
              </a:gs>
              <a:gs pos="98750">
                <a:srgbClr val="3A6496"/>
              </a:gs>
              <a:gs pos="50000">
                <a:srgbClr val="407BB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0088" y="100910"/>
            <a:ext cx="8915400" cy="706090"/>
          </a:xfrm>
        </p:spPr>
        <p:txBody>
          <a:bodyPr>
            <a:normAutofit/>
          </a:bodyPr>
          <a:lstStyle>
            <a:lvl1pPr algn="l"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8" name="자유형 7"/>
          <p:cNvSpPr/>
          <p:nvPr userDrawn="1"/>
        </p:nvSpPr>
        <p:spPr>
          <a:xfrm>
            <a:off x="6572264" y="-1"/>
            <a:ext cx="2571768" cy="1216179"/>
          </a:xfrm>
          <a:custGeom>
            <a:avLst/>
            <a:gdLst>
              <a:gd name="connsiteX0" fmla="*/ 0 w 6500826"/>
              <a:gd name="connsiteY0" fmla="*/ 0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0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14274 w 6515100"/>
              <a:gd name="connsiteY0" fmla="*/ 2786082 h 2928958"/>
              <a:gd name="connsiteX1" fmla="*/ 6515100 w 6515100"/>
              <a:gd name="connsiteY1" fmla="*/ 0 h 2928958"/>
              <a:gd name="connsiteX2" fmla="*/ 6515100 w 6515100"/>
              <a:gd name="connsiteY2" fmla="*/ 2928958 h 2928958"/>
              <a:gd name="connsiteX3" fmla="*/ 0 w 6515100"/>
              <a:gd name="connsiteY3" fmla="*/ 2828927 h 2928958"/>
              <a:gd name="connsiteX4" fmla="*/ 14274 w 6515100"/>
              <a:gd name="connsiteY4" fmla="*/ 2786082 h 2928958"/>
              <a:gd name="connsiteX0" fmla="*/ 14274 w 6524625"/>
              <a:gd name="connsiteY0" fmla="*/ 2786082 h 2828927"/>
              <a:gd name="connsiteX1" fmla="*/ 6515100 w 6524625"/>
              <a:gd name="connsiteY1" fmla="*/ 0 h 2828927"/>
              <a:gd name="connsiteX2" fmla="*/ 6524625 w 6524625"/>
              <a:gd name="connsiteY2" fmla="*/ 1652608 h 2828927"/>
              <a:gd name="connsiteX3" fmla="*/ 0 w 6524625"/>
              <a:gd name="connsiteY3" fmla="*/ 2828927 h 2828927"/>
              <a:gd name="connsiteX4" fmla="*/ 14274 w 6524625"/>
              <a:gd name="connsiteY4" fmla="*/ 2786082 h 2828927"/>
              <a:gd name="connsiteX0" fmla="*/ 14274 w 6524625"/>
              <a:gd name="connsiteY0" fmla="*/ 2786082 h 2828927"/>
              <a:gd name="connsiteX1" fmla="*/ 6515100 w 6524625"/>
              <a:gd name="connsiteY1" fmla="*/ 0 h 2828927"/>
              <a:gd name="connsiteX2" fmla="*/ 6524625 w 6524625"/>
              <a:gd name="connsiteY2" fmla="*/ 1652608 h 2828927"/>
              <a:gd name="connsiteX3" fmla="*/ 0 w 6524625"/>
              <a:gd name="connsiteY3" fmla="*/ 2828927 h 2828927"/>
              <a:gd name="connsiteX4" fmla="*/ 14274 w 6524625"/>
              <a:gd name="connsiteY4" fmla="*/ 2786082 h 2828927"/>
              <a:gd name="connsiteX0" fmla="*/ 14274 w 6524625"/>
              <a:gd name="connsiteY0" fmla="*/ 2786082 h 3017831"/>
              <a:gd name="connsiteX1" fmla="*/ 6515100 w 6524625"/>
              <a:gd name="connsiteY1" fmla="*/ 0 h 3017831"/>
              <a:gd name="connsiteX2" fmla="*/ 6524625 w 6524625"/>
              <a:gd name="connsiteY2" fmla="*/ 1652608 h 3017831"/>
              <a:gd name="connsiteX3" fmla="*/ 0 w 6524625"/>
              <a:gd name="connsiteY3" fmla="*/ 2828927 h 3017831"/>
              <a:gd name="connsiteX4" fmla="*/ 14274 w 6524625"/>
              <a:gd name="connsiteY4" fmla="*/ 2786082 h 3017831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52608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52608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24033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24033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0 w 6530975"/>
              <a:gd name="connsiteY0" fmla="*/ 2816227 h 2913037"/>
              <a:gd name="connsiteX1" fmla="*/ 6521450 w 6530975"/>
              <a:gd name="connsiteY1" fmla="*/ 0 h 2913037"/>
              <a:gd name="connsiteX2" fmla="*/ 6530975 w 6530975"/>
              <a:gd name="connsiteY2" fmla="*/ 1624033 h 2913037"/>
              <a:gd name="connsiteX3" fmla="*/ 6350 w 6530975"/>
              <a:gd name="connsiteY3" fmla="*/ 2828927 h 2913037"/>
              <a:gd name="connsiteX4" fmla="*/ 0 w 6530975"/>
              <a:gd name="connsiteY4" fmla="*/ 2816227 h 2913037"/>
              <a:gd name="connsiteX0" fmla="*/ 0 w 6594475"/>
              <a:gd name="connsiteY0" fmla="*/ 2819402 h 2913037"/>
              <a:gd name="connsiteX1" fmla="*/ 6584950 w 6594475"/>
              <a:gd name="connsiteY1" fmla="*/ 0 h 2913037"/>
              <a:gd name="connsiteX2" fmla="*/ 6594475 w 6594475"/>
              <a:gd name="connsiteY2" fmla="*/ 1624033 h 2913037"/>
              <a:gd name="connsiteX3" fmla="*/ 69850 w 6594475"/>
              <a:gd name="connsiteY3" fmla="*/ 2828927 h 2913037"/>
              <a:gd name="connsiteX4" fmla="*/ 0 w 6594475"/>
              <a:gd name="connsiteY4" fmla="*/ 2819402 h 2913037"/>
              <a:gd name="connsiteX0" fmla="*/ 0 w 6594475"/>
              <a:gd name="connsiteY0" fmla="*/ 2819402 h 2906687"/>
              <a:gd name="connsiteX1" fmla="*/ 6584950 w 6594475"/>
              <a:gd name="connsiteY1" fmla="*/ 0 h 2906687"/>
              <a:gd name="connsiteX2" fmla="*/ 6594475 w 6594475"/>
              <a:gd name="connsiteY2" fmla="*/ 1624033 h 2906687"/>
              <a:gd name="connsiteX3" fmla="*/ 0 w 6594475"/>
              <a:gd name="connsiteY3" fmla="*/ 2822577 h 2906687"/>
              <a:gd name="connsiteX4" fmla="*/ 0 w 6594475"/>
              <a:gd name="connsiteY4" fmla="*/ 2819402 h 2906687"/>
              <a:gd name="connsiteX0" fmla="*/ 0 w 6694185"/>
              <a:gd name="connsiteY0" fmla="*/ 2824164 h 2906687"/>
              <a:gd name="connsiteX1" fmla="*/ 6684660 w 6694185"/>
              <a:gd name="connsiteY1" fmla="*/ 0 h 2906687"/>
              <a:gd name="connsiteX2" fmla="*/ 6694185 w 6694185"/>
              <a:gd name="connsiteY2" fmla="*/ 1624033 h 2906687"/>
              <a:gd name="connsiteX3" fmla="*/ 99710 w 6694185"/>
              <a:gd name="connsiteY3" fmla="*/ 2822577 h 2906687"/>
              <a:gd name="connsiteX4" fmla="*/ 0 w 6694185"/>
              <a:gd name="connsiteY4" fmla="*/ 2824164 h 2906687"/>
              <a:gd name="connsiteX0" fmla="*/ 0 w 6694185"/>
              <a:gd name="connsiteY0" fmla="*/ 1266975 h 1349498"/>
              <a:gd name="connsiteX1" fmla="*/ 4656870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745039"/>
              <a:gd name="connsiteX1" fmla="*/ 4365815 w 6694185"/>
              <a:gd name="connsiteY1" fmla="*/ 0 h 1745039"/>
              <a:gd name="connsiteX2" fmla="*/ 6694185 w 6694185"/>
              <a:gd name="connsiteY2" fmla="*/ 0 h 1745039"/>
              <a:gd name="connsiteX3" fmla="*/ 291054 w 6694185"/>
              <a:gd name="connsiteY3" fmla="*/ 1660929 h 1745039"/>
              <a:gd name="connsiteX4" fmla="*/ 0 w 6694185"/>
              <a:gd name="connsiteY4" fmla="*/ 1266975 h 1745039"/>
              <a:gd name="connsiteX0" fmla="*/ 0 w 6694185"/>
              <a:gd name="connsiteY0" fmla="*/ 1266975 h 1641229"/>
              <a:gd name="connsiteX1" fmla="*/ 4365815 w 6694185"/>
              <a:gd name="connsiteY1" fmla="*/ 0 h 1641229"/>
              <a:gd name="connsiteX2" fmla="*/ 6694185 w 6694185"/>
              <a:gd name="connsiteY2" fmla="*/ 0 h 1641229"/>
              <a:gd name="connsiteX3" fmla="*/ 291054 w 6694185"/>
              <a:gd name="connsiteY3" fmla="*/ 1557119 h 1641229"/>
              <a:gd name="connsiteX4" fmla="*/ 0 w 6694185"/>
              <a:gd name="connsiteY4" fmla="*/ 1266975 h 1641229"/>
              <a:gd name="connsiteX0" fmla="*/ 0 w 6694185"/>
              <a:gd name="connsiteY0" fmla="*/ 1266975 h 1641229"/>
              <a:gd name="connsiteX1" fmla="*/ 4365815 w 6694185"/>
              <a:gd name="connsiteY1" fmla="*/ 0 h 1641229"/>
              <a:gd name="connsiteX2" fmla="*/ 6694185 w 6694185"/>
              <a:gd name="connsiteY2" fmla="*/ 0 h 1641229"/>
              <a:gd name="connsiteX3" fmla="*/ 291054 w 6694185"/>
              <a:gd name="connsiteY3" fmla="*/ 1557119 h 1641229"/>
              <a:gd name="connsiteX4" fmla="*/ 0 w 6694185"/>
              <a:gd name="connsiteY4" fmla="*/ 1266975 h 1641229"/>
              <a:gd name="connsiteX0" fmla="*/ 291055 w 6403131"/>
              <a:gd name="connsiteY0" fmla="*/ 1349499 h 1641229"/>
              <a:gd name="connsiteX1" fmla="*/ 4074761 w 6403131"/>
              <a:gd name="connsiteY1" fmla="*/ 0 h 1641229"/>
              <a:gd name="connsiteX2" fmla="*/ 6403131 w 6403131"/>
              <a:gd name="connsiteY2" fmla="*/ 0 h 1641229"/>
              <a:gd name="connsiteX3" fmla="*/ 0 w 6403131"/>
              <a:gd name="connsiteY3" fmla="*/ 1557119 h 1641229"/>
              <a:gd name="connsiteX4" fmla="*/ 291055 w 6403131"/>
              <a:gd name="connsiteY4" fmla="*/ 1349499 h 1641229"/>
              <a:gd name="connsiteX0" fmla="*/ 1 w 6112077"/>
              <a:gd name="connsiteY0" fmla="*/ 1349499 h 2160280"/>
              <a:gd name="connsiteX1" fmla="*/ 3783707 w 6112077"/>
              <a:gd name="connsiteY1" fmla="*/ 0 h 2160280"/>
              <a:gd name="connsiteX2" fmla="*/ 6112077 w 6112077"/>
              <a:gd name="connsiteY2" fmla="*/ 0 h 2160280"/>
              <a:gd name="connsiteX3" fmla="*/ 582109 w 6112077"/>
              <a:gd name="connsiteY3" fmla="*/ 2076170 h 2160280"/>
              <a:gd name="connsiteX4" fmla="*/ 1 w 6112077"/>
              <a:gd name="connsiteY4" fmla="*/ 134949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1972360"/>
              <a:gd name="connsiteX1" fmla="*/ 4365816 w 6694186"/>
              <a:gd name="connsiteY1" fmla="*/ 0 h 1972360"/>
              <a:gd name="connsiteX2" fmla="*/ 6694186 w 6694186"/>
              <a:gd name="connsiteY2" fmla="*/ 0 h 1972360"/>
              <a:gd name="connsiteX3" fmla="*/ 873163 w 6694186"/>
              <a:gd name="connsiteY3" fmla="*/ 1972360 h 1972360"/>
              <a:gd name="connsiteX4" fmla="*/ 0 w 6694186"/>
              <a:gd name="connsiteY4" fmla="*/ 1764739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883629"/>
              <a:gd name="connsiteX1" fmla="*/ 4672238 w 7000608"/>
              <a:gd name="connsiteY1" fmla="*/ 0 h 1883629"/>
              <a:gd name="connsiteX2" fmla="*/ 7000608 w 7000608"/>
              <a:gd name="connsiteY2" fmla="*/ 0 h 1883629"/>
              <a:gd name="connsiteX3" fmla="*/ 941602 w 7000608"/>
              <a:gd name="connsiteY3" fmla="*/ 1883629 h 1883629"/>
              <a:gd name="connsiteX4" fmla="*/ 0 w 7000608"/>
              <a:gd name="connsiteY4" fmla="*/ 1650002 h 1883629"/>
              <a:gd name="connsiteX0" fmla="*/ 0 w 7000608"/>
              <a:gd name="connsiteY0" fmla="*/ 1650002 h 1883629"/>
              <a:gd name="connsiteX1" fmla="*/ 4672238 w 7000608"/>
              <a:gd name="connsiteY1" fmla="*/ 0 h 1883629"/>
              <a:gd name="connsiteX2" fmla="*/ 7000608 w 7000608"/>
              <a:gd name="connsiteY2" fmla="*/ 0 h 1883629"/>
              <a:gd name="connsiteX3" fmla="*/ 941602 w 7000608"/>
              <a:gd name="connsiteY3" fmla="*/ 1883629 h 1883629"/>
              <a:gd name="connsiteX4" fmla="*/ 0 w 7000608"/>
              <a:gd name="connsiteY4" fmla="*/ 1650002 h 1883629"/>
              <a:gd name="connsiteX0" fmla="*/ 0 w 7000608"/>
              <a:gd name="connsiteY0" fmla="*/ 1650002 h 1767293"/>
              <a:gd name="connsiteX1" fmla="*/ 4672238 w 7000608"/>
              <a:gd name="connsiteY1" fmla="*/ 0 h 1767293"/>
              <a:gd name="connsiteX2" fmla="*/ 7000608 w 7000608"/>
              <a:gd name="connsiteY2" fmla="*/ 0 h 1767293"/>
              <a:gd name="connsiteX3" fmla="*/ 569627 w 7000608"/>
              <a:gd name="connsiteY3" fmla="*/ 1767293 h 1767293"/>
              <a:gd name="connsiteX4" fmla="*/ 0 w 7000608"/>
              <a:gd name="connsiteY4" fmla="*/ 1650002 h 1767293"/>
              <a:gd name="connsiteX0" fmla="*/ 121392 w 6430981"/>
              <a:gd name="connsiteY0" fmla="*/ 1460178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121392 w 6430981"/>
              <a:gd name="connsiteY4" fmla="*/ 1460178 h 1767293"/>
              <a:gd name="connsiteX0" fmla="*/ 121392 w 6430981"/>
              <a:gd name="connsiteY0" fmla="*/ 1460178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121392 w 6430981"/>
              <a:gd name="connsiteY4" fmla="*/ 1460178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0981" h="1767293">
                <a:moveTo>
                  <a:pt x="27716" y="1321030"/>
                </a:moveTo>
                <a:cubicBezTo>
                  <a:pt x="1853168" y="911647"/>
                  <a:pt x="2370635" y="795855"/>
                  <a:pt x="4102611" y="0"/>
                </a:cubicBezTo>
                <a:lnTo>
                  <a:pt x="6430981" y="0"/>
                </a:lnTo>
                <a:cubicBezTo>
                  <a:pt x="4514495" y="1074836"/>
                  <a:pt x="2038065" y="1512845"/>
                  <a:pt x="0" y="1767293"/>
                </a:cubicBezTo>
                <a:lnTo>
                  <a:pt x="27716" y="1321030"/>
                </a:lnTo>
                <a:close/>
              </a:path>
            </a:pathLst>
          </a:cu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95000"/>
                  <a:alpha val="14000"/>
                </a:schemeClr>
              </a:gs>
              <a:gs pos="50000">
                <a:schemeClr val="bg1">
                  <a:lumMod val="75000"/>
                  <a:alpha val="0"/>
                </a:schemeClr>
              </a:gs>
            </a:gsLst>
            <a:lin ang="0" scaled="1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" name="Picture 4" descr="C:\Users\hana\Desktop\AEO포탈(PT)\img1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121" y="-12704"/>
            <a:ext cx="1602384" cy="149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 userDrawn="1"/>
        </p:nvSpPr>
        <p:spPr>
          <a:xfrm>
            <a:off x="0" y="6381328"/>
            <a:ext cx="9906000" cy="4766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2" descr="C:\msg\downfile\로고1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504" y="6475156"/>
            <a:ext cx="1440160" cy="338220"/>
          </a:xfrm>
          <a:prstGeom prst="rect">
            <a:avLst/>
          </a:prstGeom>
          <a:noFill/>
        </p:spPr>
      </p:pic>
      <p:pic>
        <p:nvPicPr>
          <p:cNvPr id="18" name="Picture 58" descr="unipass_e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384" y="6511991"/>
            <a:ext cx="1080120" cy="301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1565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980729"/>
            <a:ext cx="8915400" cy="514544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0" y="6381328"/>
            <a:ext cx="9906000" cy="4766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2" descr="C:\msg\downfile\로고1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504" y="6475156"/>
            <a:ext cx="1440160" cy="338220"/>
          </a:xfrm>
          <a:prstGeom prst="rect">
            <a:avLst/>
          </a:prstGeom>
          <a:noFill/>
        </p:spPr>
      </p:pic>
      <p:pic>
        <p:nvPicPr>
          <p:cNvPr id="12" name="Picture 58" descr="unipass_e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384" y="6511991"/>
            <a:ext cx="1080120" cy="301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397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hana\Desktop\AEO포탈(PT)\img10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04" y="980728"/>
            <a:ext cx="892899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자유형 7"/>
          <p:cNvSpPr/>
          <p:nvPr userDrawn="1"/>
        </p:nvSpPr>
        <p:spPr>
          <a:xfrm>
            <a:off x="6572264" y="-1"/>
            <a:ext cx="2571768" cy="1216179"/>
          </a:xfrm>
          <a:custGeom>
            <a:avLst/>
            <a:gdLst>
              <a:gd name="connsiteX0" fmla="*/ 0 w 6500826"/>
              <a:gd name="connsiteY0" fmla="*/ 0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0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0 w 6500826"/>
              <a:gd name="connsiteY0" fmla="*/ 2786082 h 2928958"/>
              <a:gd name="connsiteX1" fmla="*/ 6500826 w 6500826"/>
              <a:gd name="connsiteY1" fmla="*/ 0 h 2928958"/>
              <a:gd name="connsiteX2" fmla="*/ 6500826 w 6500826"/>
              <a:gd name="connsiteY2" fmla="*/ 2928958 h 2928958"/>
              <a:gd name="connsiteX3" fmla="*/ 0 w 6500826"/>
              <a:gd name="connsiteY3" fmla="*/ 2928958 h 2928958"/>
              <a:gd name="connsiteX4" fmla="*/ 0 w 6500826"/>
              <a:gd name="connsiteY4" fmla="*/ 2786082 h 2928958"/>
              <a:gd name="connsiteX0" fmla="*/ 14274 w 6515100"/>
              <a:gd name="connsiteY0" fmla="*/ 2786082 h 2928958"/>
              <a:gd name="connsiteX1" fmla="*/ 6515100 w 6515100"/>
              <a:gd name="connsiteY1" fmla="*/ 0 h 2928958"/>
              <a:gd name="connsiteX2" fmla="*/ 6515100 w 6515100"/>
              <a:gd name="connsiteY2" fmla="*/ 2928958 h 2928958"/>
              <a:gd name="connsiteX3" fmla="*/ 0 w 6515100"/>
              <a:gd name="connsiteY3" fmla="*/ 2828927 h 2928958"/>
              <a:gd name="connsiteX4" fmla="*/ 14274 w 6515100"/>
              <a:gd name="connsiteY4" fmla="*/ 2786082 h 2928958"/>
              <a:gd name="connsiteX0" fmla="*/ 14274 w 6524625"/>
              <a:gd name="connsiteY0" fmla="*/ 2786082 h 2828927"/>
              <a:gd name="connsiteX1" fmla="*/ 6515100 w 6524625"/>
              <a:gd name="connsiteY1" fmla="*/ 0 h 2828927"/>
              <a:gd name="connsiteX2" fmla="*/ 6524625 w 6524625"/>
              <a:gd name="connsiteY2" fmla="*/ 1652608 h 2828927"/>
              <a:gd name="connsiteX3" fmla="*/ 0 w 6524625"/>
              <a:gd name="connsiteY3" fmla="*/ 2828927 h 2828927"/>
              <a:gd name="connsiteX4" fmla="*/ 14274 w 6524625"/>
              <a:gd name="connsiteY4" fmla="*/ 2786082 h 2828927"/>
              <a:gd name="connsiteX0" fmla="*/ 14274 w 6524625"/>
              <a:gd name="connsiteY0" fmla="*/ 2786082 h 2828927"/>
              <a:gd name="connsiteX1" fmla="*/ 6515100 w 6524625"/>
              <a:gd name="connsiteY1" fmla="*/ 0 h 2828927"/>
              <a:gd name="connsiteX2" fmla="*/ 6524625 w 6524625"/>
              <a:gd name="connsiteY2" fmla="*/ 1652608 h 2828927"/>
              <a:gd name="connsiteX3" fmla="*/ 0 w 6524625"/>
              <a:gd name="connsiteY3" fmla="*/ 2828927 h 2828927"/>
              <a:gd name="connsiteX4" fmla="*/ 14274 w 6524625"/>
              <a:gd name="connsiteY4" fmla="*/ 2786082 h 2828927"/>
              <a:gd name="connsiteX0" fmla="*/ 14274 w 6524625"/>
              <a:gd name="connsiteY0" fmla="*/ 2786082 h 3017831"/>
              <a:gd name="connsiteX1" fmla="*/ 6515100 w 6524625"/>
              <a:gd name="connsiteY1" fmla="*/ 0 h 3017831"/>
              <a:gd name="connsiteX2" fmla="*/ 6524625 w 6524625"/>
              <a:gd name="connsiteY2" fmla="*/ 1652608 h 3017831"/>
              <a:gd name="connsiteX3" fmla="*/ 0 w 6524625"/>
              <a:gd name="connsiteY3" fmla="*/ 2828927 h 3017831"/>
              <a:gd name="connsiteX4" fmla="*/ 14274 w 6524625"/>
              <a:gd name="connsiteY4" fmla="*/ 2786082 h 3017831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52608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52608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24033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14274 w 6524625"/>
              <a:gd name="connsiteY0" fmla="*/ 2786082 h 2913037"/>
              <a:gd name="connsiteX1" fmla="*/ 6515100 w 6524625"/>
              <a:gd name="connsiteY1" fmla="*/ 0 h 2913037"/>
              <a:gd name="connsiteX2" fmla="*/ 6524625 w 6524625"/>
              <a:gd name="connsiteY2" fmla="*/ 1624033 h 2913037"/>
              <a:gd name="connsiteX3" fmla="*/ 0 w 6524625"/>
              <a:gd name="connsiteY3" fmla="*/ 2828927 h 2913037"/>
              <a:gd name="connsiteX4" fmla="*/ 14274 w 6524625"/>
              <a:gd name="connsiteY4" fmla="*/ 2786082 h 2913037"/>
              <a:gd name="connsiteX0" fmla="*/ 0 w 6530975"/>
              <a:gd name="connsiteY0" fmla="*/ 2816227 h 2913037"/>
              <a:gd name="connsiteX1" fmla="*/ 6521450 w 6530975"/>
              <a:gd name="connsiteY1" fmla="*/ 0 h 2913037"/>
              <a:gd name="connsiteX2" fmla="*/ 6530975 w 6530975"/>
              <a:gd name="connsiteY2" fmla="*/ 1624033 h 2913037"/>
              <a:gd name="connsiteX3" fmla="*/ 6350 w 6530975"/>
              <a:gd name="connsiteY3" fmla="*/ 2828927 h 2913037"/>
              <a:gd name="connsiteX4" fmla="*/ 0 w 6530975"/>
              <a:gd name="connsiteY4" fmla="*/ 2816227 h 2913037"/>
              <a:gd name="connsiteX0" fmla="*/ 0 w 6594475"/>
              <a:gd name="connsiteY0" fmla="*/ 2819402 h 2913037"/>
              <a:gd name="connsiteX1" fmla="*/ 6584950 w 6594475"/>
              <a:gd name="connsiteY1" fmla="*/ 0 h 2913037"/>
              <a:gd name="connsiteX2" fmla="*/ 6594475 w 6594475"/>
              <a:gd name="connsiteY2" fmla="*/ 1624033 h 2913037"/>
              <a:gd name="connsiteX3" fmla="*/ 69850 w 6594475"/>
              <a:gd name="connsiteY3" fmla="*/ 2828927 h 2913037"/>
              <a:gd name="connsiteX4" fmla="*/ 0 w 6594475"/>
              <a:gd name="connsiteY4" fmla="*/ 2819402 h 2913037"/>
              <a:gd name="connsiteX0" fmla="*/ 0 w 6594475"/>
              <a:gd name="connsiteY0" fmla="*/ 2819402 h 2906687"/>
              <a:gd name="connsiteX1" fmla="*/ 6584950 w 6594475"/>
              <a:gd name="connsiteY1" fmla="*/ 0 h 2906687"/>
              <a:gd name="connsiteX2" fmla="*/ 6594475 w 6594475"/>
              <a:gd name="connsiteY2" fmla="*/ 1624033 h 2906687"/>
              <a:gd name="connsiteX3" fmla="*/ 0 w 6594475"/>
              <a:gd name="connsiteY3" fmla="*/ 2822577 h 2906687"/>
              <a:gd name="connsiteX4" fmla="*/ 0 w 6594475"/>
              <a:gd name="connsiteY4" fmla="*/ 2819402 h 2906687"/>
              <a:gd name="connsiteX0" fmla="*/ 0 w 6694185"/>
              <a:gd name="connsiteY0" fmla="*/ 2824164 h 2906687"/>
              <a:gd name="connsiteX1" fmla="*/ 6684660 w 6694185"/>
              <a:gd name="connsiteY1" fmla="*/ 0 h 2906687"/>
              <a:gd name="connsiteX2" fmla="*/ 6694185 w 6694185"/>
              <a:gd name="connsiteY2" fmla="*/ 1624033 h 2906687"/>
              <a:gd name="connsiteX3" fmla="*/ 99710 w 6694185"/>
              <a:gd name="connsiteY3" fmla="*/ 2822577 h 2906687"/>
              <a:gd name="connsiteX4" fmla="*/ 0 w 6694185"/>
              <a:gd name="connsiteY4" fmla="*/ 2824164 h 2906687"/>
              <a:gd name="connsiteX0" fmla="*/ 0 w 6694185"/>
              <a:gd name="connsiteY0" fmla="*/ 1266975 h 1349498"/>
              <a:gd name="connsiteX1" fmla="*/ 4656870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66844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349498"/>
              <a:gd name="connsiteX1" fmla="*/ 4365815 w 6694185"/>
              <a:gd name="connsiteY1" fmla="*/ 0 h 1349498"/>
              <a:gd name="connsiteX2" fmla="*/ 6694185 w 6694185"/>
              <a:gd name="connsiteY2" fmla="*/ 0 h 1349498"/>
              <a:gd name="connsiteX3" fmla="*/ 99710 w 6694185"/>
              <a:gd name="connsiteY3" fmla="*/ 1265388 h 1349498"/>
              <a:gd name="connsiteX4" fmla="*/ 0 w 6694185"/>
              <a:gd name="connsiteY4" fmla="*/ 1266975 h 1349498"/>
              <a:gd name="connsiteX0" fmla="*/ 0 w 6694185"/>
              <a:gd name="connsiteY0" fmla="*/ 1266975 h 1745039"/>
              <a:gd name="connsiteX1" fmla="*/ 4365815 w 6694185"/>
              <a:gd name="connsiteY1" fmla="*/ 0 h 1745039"/>
              <a:gd name="connsiteX2" fmla="*/ 6694185 w 6694185"/>
              <a:gd name="connsiteY2" fmla="*/ 0 h 1745039"/>
              <a:gd name="connsiteX3" fmla="*/ 291054 w 6694185"/>
              <a:gd name="connsiteY3" fmla="*/ 1660929 h 1745039"/>
              <a:gd name="connsiteX4" fmla="*/ 0 w 6694185"/>
              <a:gd name="connsiteY4" fmla="*/ 1266975 h 1745039"/>
              <a:gd name="connsiteX0" fmla="*/ 0 w 6694185"/>
              <a:gd name="connsiteY0" fmla="*/ 1266975 h 1641229"/>
              <a:gd name="connsiteX1" fmla="*/ 4365815 w 6694185"/>
              <a:gd name="connsiteY1" fmla="*/ 0 h 1641229"/>
              <a:gd name="connsiteX2" fmla="*/ 6694185 w 6694185"/>
              <a:gd name="connsiteY2" fmla="*/ 0 h 1641229"/>
              <a:gd name="connsiteX3" fmla="*/ 291054 w 6694185"/>
              <a:gd name="connsiteY3" fmla="*/ 1557119 h 1641229"/>
              <a:gd name="connsiteX4" fmla="*/ 0 w 6694185"/>
              <a:gd name="connsiteY4" fmla="*/ 1266975 h 1641229"/>
              <a:gd name="connsiteX0" fmla="*/ 0 w 6694185"/>
              <a:gd name="connsiteY0" fmla="*/ 1266975 h 1641229"/>
              <a:gd name="connsiteX1" fmla="*/ 4365815 w 6694185"/>
              <a:gd name="connsiteY1" fmla="*/ 0 h 1641229"/>
              <a:gd name="connsiteX2" fmla="*/ 6694185 w 6694185"/>
              <a:gd name="connsiteY2" fmla="*/ 0 h 1641229"/>
              <a:gd name="connsiteX3" fmla="*/ 291054 w 6694185"/>
              <a:gd name="connsiteY3" fmla="*/ 1557119 h 1641229"/>
              <a:gd name="connsiteX4" fmla="*/ 0 w 6694185"/>
              <a:gd name="connsiteY4" fmla="*/ 1266975 h 1641229"/>
              <a:gd name="connsiteX0" fmla="*/ 291055 w 6403131"/>
              <a:gd name="connsiteY0" fmla="*/ 1349499 h 1641229"/>
              <a:gd name="connsiteX1" fmla="*/ 4074761 w 6403131"/>
              <a:gd name="connsiteY1" fmla="*/ 0 h 1641229"/>
              <a:gd name="connsiteX2" fmla="*/ 6403131 w 6403131"/>
              <a:gd name="connsiteY2" fmla="*/ 0 h 1641229"/>
              <a:gd name="connsiteX3" fmla="*/ 0 w 6403131"/>
              <a:gd name="connsiteY3" fmla="*/ 1557119 h 1641229"/>
              <a:gd name="connsiteX4" fmla="*/ 291055 w 6403131"/>
              <a:gd name="connsiteY4" fmla="*/ 1349499 h 1641229"/>
              <a:gd name="connsiteX0" fmla="*/ 1 w 6112077"/>
              <a:gd name="connsiteY0" fmla="*/ 1349499 h 2160280"/>
              <a:gd name="connsiteX1" fmla="*/ 3783707 w 6112077"/>
              <a:gd name="connsiteY1" fmla="*/ 0 h 2160280"/>
              <a:gd name="connsiteX2" fmla="*/ 6112077 w 6112077"/>
              <a:gd name="connsiteY2" fmla="*/ 0 h 2160280"/>
              <a:gd name="connsiteX3" fmla="*/ 582109 w 6112077"/>
              <a:gd name="connsiteY3" fmla="*/ 2076170 h 2160280"/>
              <a:gd name="connsiteX4" fmla="*/ 1 w 6112077"/>
              <a:gd name="connsiteY4" fmla="*/ 134949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160280"/>
              <a:gd name="connsiteX1" fmla="*/ 4365816 w 6694186"/>
              <a:gd name="connsiteY1" fmla="*/ 0 h 2160280"/>
              <a:gd name="connsiteX2" fmla="*/ 6694186 w 6694186"/>
              <a:gd name="connsiteY2" fmla="*/ 0 h 2160280"/>
              <a:gd name="connsiteX3" fmla="*/ 1164218 w 6694186"/>
              <a:gd name="connsiteY3" fmla="*/ 2076170 h 2160280"/>
              <a:gd name="connsiteX4" fmla="*/ 0 w 6694186"/>
              <a:gd name="connsiteY4" fmla="*/ 1764739 h 216028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2076170"/>
              <a:gd name="connsiteX1" fmla="*/ 4365816 w 6694186"/>
              <a:gd name="connsiteY1" fmla="*/ 0 h 2076170"/>
              <a:gd name="connsiteX2" fmla="*/ 6694186 w 6694186"/>
              <a:gd name="connsiteY2" fmla="*/ 0 h 2076170"/>
              <a:gd name="connsiteX3" fmla="*/ 1164218 w 6694186"/>
              <a:gd name="connsiteY3" fmla="*/ 2076170 h 2076170"/>
              <a:gd name="connsiteX4" fmla="*/ 0 w 6694186"/>
              <a:gd name="connsiteY4" fmla="*/ 1764739 h 2076170"/>
              <a:gd name="connsiteX0" fmla="*/ 0 w 6694186"/>
              <a:gd name="connsiteY0" fmla="*/ 1764739 h 1972360"/>
              <a:gd name="connsiteX1" fmla="*/ 4365816 w 6694186"/>
              <a:gd name="connsiteY1" fmla="*/ 0 h 1972360"/>
              <a:gd name="connsiteX2" fmla="*/ 6694186 w 6694186"/>
              <a:gd name="connsiteY2" fmla="*/ 0 h 1972360"/>
              <a:gd name="connsiteX3" fmla="*/ 873163 w 6694186"/>
              <a:gd name="connsiteY3" fmla="*/ 1972360 h 1972360"/>
              <a:gd name="connsiteX4" fmla="*/ 0 w 6694186"/>
              <a:gd name="connsiteY4" fmla="*/ 1764739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972360"/>
              <a:gd name="connsiteX1" fmla="*/ 4672238 w 7000608"/>
              <a:gd name="connsiteY1" fmla="*/ 0 h 1972360"/>
              <a:gd name="connsiteX2" fmla="*/ 7000608 w 7000608"/>
              <a:gd name="connsiteY2" fmla="*/ 0 h 1972360"/>
              <a:gd name="connsiteX3" fmla="*/ 1179585 w 7000608"/>
              <a:gd name="connsiteY3" fmla="*/ 1972360 h 1972360"/>
              <a:gd name="connsiteX4" fmla="*/ 0 w 7000608"/>
              <a:gd name="connsiteY4" fmla="*/ 1650002 h 1972360"/>
              <a:gd name="connsiteX0" fmla="*/ 0 w 7000608"/>
              <a:gd name="connsiteY0" fmla="*/ 1650002 h 1883629"/>
              <a:gd name="connsiteX1" fmla="*/ 4672238 w 7000608"/>
              <a:gd name="connsiteY1" fmla="*/ 0 h 1883629"/>
              <a:gd name="connsiteX2" fmla="*/ 7000608 w 7000608"/>
              <a:gd name="connsiteY2" fmla="*/ 0 h 1883629"/>
              <a:gd name="connsiteX3" fmla="*/ 941602 w 7000608"/>
              <a:gd name="connsiteY3" fmla="*/ 1883629 h 1883629"/>
              <a:gd name="connsiteX4" fmla="*/ 0 w 7000608"/>
              <a:gd name="connsiteY4" fmla="*/ 1650002 h 1883629"/>
              <a:gd name="connsiteX0" fmla="*/ 0 w 7000608"/>
              <a:gd name="connsiteY0" fmla="*/ 1650002 h 1883629"/>
              <a:gd name="connsiteX1" fmla="*/ 4672238 w 7000608"/>
              <a:gd name="connsiteY1" fmla="*/ 0 h 1883629"/>
              <a:gd name="connsiteX2" fmla="*/ 7000608 w 7000608"/>
              <a:gd name="connsiteY2" fmla="*/ 0 h 1883629"/>
              <a:gd name="connsiteX3" fmla="*/ 941602 w 7000608"/>
              <a:gd name="connsiteY3" fmla="*/ 1883629 h 1883629"/>
              <a:gd name="connsiteX4" fmla="*/ 0 w 7000608"/>
              <a:gd name="connsiteY4" fmla="*/ 1650002 h 1883629"/>
              <a:gd name="connsiteX0" fmla="*/ 0 w 7000608"/>
              <a:gd name="connsiteY0" fmla="*/ 1650002 h 1767293"/>
              <a:gd name="connsiteX1" fmla="*/ 4672238 w 7000608"/>
              <a:gd name="connsiteY1" fmla="*/ 0 h 1767293"/>
              <a:gd name="connsiteX2" fmla="*/ 7000608 w 7000608"/>
              <a:gd name="connsiteY2" fmla="*/ 0 h 1767293"/>
              <a:gd name="connsiteX3" fmla="*/ 569627 w 7000608"/>
              <a:gd name="connsiteY3" fmla="*/ 1767293 h 1767293"/>
              <a:gd name="connsiteX4" fmla="*/ 0 w 7000608"/>
              <a:gd name="connsiteY4" fmla="*/ 1650002 h 1767293"/>
              <a:gd name="connsiteX0" fmla="*/ 121392 w 6430981"/>
              <a:gd name="connsiteY0" fmla="*/ 1460178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121392 w 6430981"/>
              <a:gd name="connsiteY4" fmla="*/ 1460178 h 1767293"/>
              <a:gd name="connsiteX0" fmla="*/ 121392 w 6430981"/>
              <a:gd name="connsiteY0" fmla="*/ 1460178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121392 w 6430981"/>
              <a:gd name="connsiteY4" fmla="*/ 1460178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  <a:gd name="connsiteX0" fmla="*/ 27716 w 6430981"/>
              <a:gd name="connsiteY0" fmla="*/ 1321030 h 1767293"/>
              <a:gd name="connsiteX1" fmla="*/ 4102611 w 6430981"/>
              <a:gd name="connsiteY1" fmla="*/ 0 h 1767293"/>
              <a:gd name="connsiteX2" fmla="*/ 6430981 w 6430981"/>
              <a:gd name="connsiteY2" fmla="*/ 0 h 1767293"/>
              <a:gd name="connsiteX3" fmla="*/ 0 w 6430981"/>
              <a:gd name="connsiteY3" fmla="*/ 1767293 h 1767293"/>
              <a:gd name="connsiteX4" fmla="*/ 27716 w 6430981"/>
              <a:gd name="connsiteY4" fmla="*/ 1321030 h 1767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0981" h="1767293">
                <a:moveTo>
                  <a:pt x="27716" y="1321030"/>
                </a:moveTo>
                <a:cubicBezTo>
                  <a:pt x="1853168" y="911647"/>
                  <a:pt x="2370635" y="795855"/>
                  <a:pt x="4102611" y="0"/>
                </a:cubicBezTo>
                <a:lnTo>
                  <a:pt x="6430981" y="0"/>
                </a:lnTo>
                <a:cubicBezTo>
                  <a:pt x="4514495" y="1074836"/>
                  <a:pt x="2038065" y="1512845"/>
                  <a:pt x="0" y="1767293"/>
                </a:cubicBezTo>
                <a:lnTo>
                  <a:pt x="27716" y="1321030"/>
                </a:lnTo>
                <a:close/>
              </a:path>
            </a:pathLst>
          </a:cu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95000"/>
                  <a:alpha val="14000"/>
                </a:schemeClr>
              </a:gs>
              <a:gs pos="50000">
                <a:schemeClr val="bg1">
                  <a:lumMod val="75000"/>
                  <a:alpha val="0"/>
                </a:schemeClr>
              </a:gs>
            </a:gsLst>
            <a:lin ang="0" scaled="1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2" name="Picture 8" descr="C:\Users\hana\Desktop\AEO포탈(PT)\img03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72" y="137881"/>
            <a:ext cx="839182" cy="94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그림 14" descr="5.png"/>
          <p:cNvPicPr>
            <a:picLocks noChangeAspect="1"/>
          </p:cNvPicPr>
          <p:nvPr userDrawn="1"/>
        </p:nvPicPr>
        <p:blipFill>
          <a:blip r:embed="rId4" cstate="print"/>
          <a:srcRect r="65750" b="74150"/>
          <a:stretch>
            <a:fillRect/>
          </a:stretch>
        </p:blipFill>
        <p:spPr>
          <a:xfrm>
            <a:off x="6908517" y="-36004"/>
            <a:ext cx="2941027" cy="1664804"/>
          </a:xfrm>
          <a:prstGeom prst="rect">
            <a:avLst/>
          </a:prstGeom>
        </p:spPr>
      </p:pic>
      <p:sp>
        <p:nvSpPr>
          <p:cNvPr id="19" name="직사각형 18"/>
          <p:cNvSpPr/>
          <p:nvPr userDrawn="1"/>
        </p:nvSpPr>
        <p:spPr>
          <a:xfrm>
            <a:off x="0" y="6381328"/>
            <a:ext cx="9906000" cy="4766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2" descr="C:\msg\downfile\로고1.png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504" y="6475156"/>
            <a:ext cx="1440160" cy="338220"/>
          </a:xfrm>
          <a:prstGeom prst="rect">
            <a:avLst/>
          </a:prstGeom>
          <a:noFill/>
        </p:spPr>
      </p:pic>
      <p:pic>
        <p:nvPicPr>
          <p:cNvPr id="21" name="Picture 58" descr="unipass_en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384" y="6511991"/>
            <a:ext cx="1080120" cy="301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7374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D407EB1E-4F39-47AC-ADCF-1C7934EF557F}" type="datetimeFigureOut">
              <a:rPr lang="en-US" smtClean="0"/>
              <a:pPr algn="l" eaLnBrk="1" latinLnBrk="0" hangingPunct="1"/>
              <a:t>11/3/2011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5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5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0F57AF-83DE-4180-96BD-AA94D8A695B2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2" y="273055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43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7" y="274643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7EB1E-4F39-47AC-ADCF-1C7934EF557F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8457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5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fld id="{D407EB1E-4F39-47AC-ADCF-1C7934EF557F}" type="datetimeFigureOut">
              <a:rPr lang="en-US" smtClean="0"/>
              <a:pPr algn="l" eaLnBrk="1" latinLnBrk="0" hangingPunct="1"/>
              <a:t>11/3/2011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FCEE6-A8B9-4E87-81E3-67B1867F1C23}" type="slidenum">
              <a:rPr kumimoji="0" lang="ko-KR" altLang="en-US" smtClean="0"/>
              <a:pPr/>
              <a:t>‹#›</a:t>
            </a:fld>
            <a:endParaRPr kumimoji="0" lang="ko-KR" altLang="en-US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3" r:id="rId1"/>
    <p:sldLayoutId id="2147484504" r:id="rId2"/>
    <p:sldLayoutId id="2147484532" r:id="rId3"/>
    <p:sldLayoutId id="2147484530" r:id="rId4"/>
    <p:sldLayoutId id="2147484531" r:id="rId5"/>
    <p:sldLayoutId id="2147484533" r:id="rId6"/>
    <p:sldLayoutId id="2147484505" r:id="rId7"/>
    <p:sldLayoutId id="2147484506" r:id="rId8"/>
    <p:sldLayoutId id="2147484507" r:id="rId9"/>
    <p:sldLayoutId id="2147484508" r:id="rId10"/>
    <p:sldLayoutId id="2147484509" r:id="rId11"/>
    <p:sldLayoutId id="2147484510" r:id="rId12"/>
    <p:sldLayoutId id="2147484511" r:id="rId13"/>
    <p:sldLayoutId id="2147484512" r:id="rId14"/>
    <p:sldLayoutId id="2147484513" r:id="rId15"/>
    <p:sldLayoutId id="2147484515" r:id="rId16"/>
    <p:sldLayoutId id="2147483651" r:id="rId1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8AC83-E762-4F36-8A2B-7673914735DA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4CF70-6615-46C9-9A8E-AD06F4E0B5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9" r:id="rId1"/>
    <p:sldLayoutId id="2147484560" r:id="rId2"/>
    <p:sldLayoutId id="2147484561" r:id="rId3"/>
    <p:sldLayoutId id="2147484562" r:id="rId4"/>
    <p:sldLayoutId id="2147484563" r:id="rId5"/>
    <p:sldLayoutId id="2147484564" r:id="rId6"/>
    <p:sldLayoutId id="2147484565" r:id="rId7"/>
    <p:sldLayoutId id="2147484566" r:id="rId8"/>
    <p:sldLayoutId id="2147484567" r:id="rId9"/>
    <p:sldLayoutId id="2147484568" r:id="rId10"/>
    <p:sldLayoutId id="214748456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92949-40F1-4A4C-9558-45E101DB4731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E8004-2762-4979-990B-F7EBAD133B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7" r:id="rId1"/>
    <p:sldLayoutId id="2147484548" r:id="rId2"/>
    <p:sldLayoutId id="2147484549" r:id="rId3"/>
    <p:sldLayoutId id="2147484550" r:id="rId4"/>
    <p:sldLayoutId id="2147484551" r:id="rId5"/>
    <p:sldLayoutId id="2147484552" r:id="rId6"/>
    <p:sldLayoutId id="2147484553" r:id="rId7"/>
    <p:sldLayoutId id="2147484554" r:id="rId8"/>
    <p:sldLayoutId id="2147484555" r:id="rId9"/>
    <p:sldLayoutId id="2147484556" r:id="rId10"/>
    <p:sldLayoutId id="2147484557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1B25C-CA26-431E-AEFA-486A8F0839D4}" type="datetimeFigureOut">
              <a:rPr lang="ko-KR" altLang="en-US" smtClean="0"/>
              <a:pPr/>
              <a:t>2011-11-03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60BF1-0596-462D-84D4-71723FC88E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5" r:id="rId1"/>
    <p:sldLayoutId id="2147484536" r:id="rId2"/>
    <p:sldLayoutId id="2147484537" r:id="rId3"/>
    <p:sldLayoutId id="2147484538" r:id="rId4"/>
    <p:sldLayoutId id="2147484539" r:id="rId5"/>
    <p:sldLayoutId id="2147484540" r:id="rId6"/>
    <p:sldLayoutId id="2147484541" r:id="rId7"/>
    <p:sldLayoutId id="2147484542" r:id="rId8"/>
    <p:sldLayoutId id="2147484543" r:id="rId9"/>
    <p:sldLayoutId id="2147484544" r:id="rId10"/>
    <p:sldLayoutId id="214748454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31" descr="구(blu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7182" y="2786058"/>
            <a:ext cx="542967" cy="462899"/>
          </a:xfrm>
          <a:prstGeom prst="rect">
            <a:avLst/>
          </a:prstGeom>
          <a:noFill/>
        </p:spPr>
      </p:pic>
      <p:pic>
        <p:nvPicPr>
          <p:cNvPr id="21" name="Picture 131" descr="구(blu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5678" y="4429132"/>
            <a:ext cx="542967" cy="462899"/>
          </a:xfrm>
          <a:prstGeom prst="rect">
            <a:avLst/>
          </a:prstGeom>
          <a:noFill/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KCS’ Single Window History</a:t>
            </a:r>
            <a:endParaRPr lang="ko-KR" altLang="en-US" dirty="0"/>
          </a:p>
        </p:txBody>
      </p:sp>
      <p:grpSp>
        <p:nvGrpSpPr>
          <p:cNvPr id="4" name="내용 개체 틀 3"/>
          <p:cNvGrpSpPr>
            <a:grpSpLocks noGrp="1"/>
          </p:cNvGrpSpPr>
          <p:nvPr/>
        </p:nvGrpSpPr>
        <p:grpSpPr>
          <a:xfrm>
            <a:off x="523844" y="1071546"/>
            <a:ext cx="8915400" cy="5054617"/>
            <a:chOff x="415925" y="1473631"/>
            <a:chExt cx="9101200" cy="4992475"/>
          </a:xfrm>
        </p:grpSpPr>
        <p:pic>
          <p:nvPicPr>
            <p:cNvPr id="5" name="Picture 134" descr="전략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5064" y="1473631"/>
              <a:ext cx="3358100" cy="4679950"/>
            </a:xfrm>
            <a:prstGeom prst="rect">
              <a:avLst/>
            </a:prstGeom>
            <a:noFill/>
          </p:spPr>
        </p:pic>
        <p:sp>
          <p:nvSpPr>
            <p:cNvPr id="6" name="Rectangle 125"/>
            <p:cNvSpPr>
              <a:spLocks noChangeArrowheads="1"/>
            </p:cNvSpPr>
            <p:nvPr/>
          </p:nvSpPr>
          <p:spPr bwMode="auto">
            <a:xfrm>
              <a:off x="4027488" y="2092297"/>
              <a:ext cx="5173662" cy="775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marL="190500" marR="0" lvl="0" indent="-190500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P</a:t>
              </a:r>
              <a:r>
                <a:rPr kumimoji="0" lang="en-US" altLang="ko-KR" sz="14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eriod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: AUG ‘04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~ MAR ‘06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endPara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  <a:p>
              <a:pPr marL="190500" marR="0" lvl="0" indent="-190500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Scale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: 2,600 Mil. KRW (2.6 million USD)</a:t>
              </a: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  <a:p>
              <a:pPr marL="190500" marR="0" lvl="0" indent="-190500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Connection with</a:t>
              </a:r>
              <a:r>
                <a:rPr kumimoji="0" lang="en-US" altLang="ko-KR" sz="14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8 agencies </a:t>
              </a: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such as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KFDA</a:t>
              </a: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and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NVRQS</a:t>
              </a: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7" name="Rectangle 118"/>
            <p:cNvSpPr>
              <a:spLocks noChangeArrowheads="1"/>
            </p:cNvSpPr>
            <p:nvPr/>
          </p:nvSpPr>
          <p:spPr bwMode="auto">
            <a:xfrm>
              <a:off x="4591050" y="3719484"/>
              <a:ext cx="4602163" cy="9910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marL="190500" marR="0" lvl="0" indent="-190500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Period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: MAR ‘06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~ FEB ‘07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endPara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  <a:p>
              <a:pPr marL="190500" marR="0" lvl="0" indent="-190500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Scale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: 1,400 Mil. KRW (1.4 million USD)</a:t>
              </a: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  <a:p>
              <a:pPr marL="190500" marR="0" lvl="0" indent="-190500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Connection</a:t>
              </a:r>
              <a:r>
                <a:rPr kumimoji="0" lang="en-US" altLang="ko-KR" sz="14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with 12 agencies (</a:t>
              </a: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adding 4 more agencies including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KTR)</a:t>
              </a: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8" name="Rectangle 124"/>
            <p:cNvSpPr>
              <a:spLocks noChangeArrowheads="1"/>
            </p:cNvSpPr>
            <p:nvPr/>
          </p:nvSpPr>
          <p:spPr bwMode="auto">
            <a:xfrm>
              <a:off x="4027488" y="5310405"/>
              <a:ext cx="5489637" cy="1155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190500" marR="0" lvl="0" indent="-190500" defTabSz="914400" eaLnBrk="1" fontAlgn="auto" latinLnBrk="0" hangingPunct="1">
                <a:lnSpc>
                  <a:spcPts val="15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P</a:t>
              </a:r>
              <a:r>
                <a:rPr kumimoji="0" lang="en-US" altLang="ko-KR" sz="14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eriod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: JAN</a:t>
              </a:r>
              <a:r>
                <a:rPr kumimoji="0" lang="en-US" altLang="ko-KR" sz="14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‘08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~ JUL ‘08</a:t>
              </a:r>
            </a:p>
            <a:p>
              <a:pPr marL="190500" marR="0" lvl="0" indent="-190500" defTabSz="914400" eaLnBrk="1" fontAlgn="auto" latinLnBrk="0" hangingPunct="1">
                <a:lnSpc>
                  <a:spcPts val="15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</a:t>
              </a:r>
              <a:r>
                <a:rPr kumimoji="0" lang="en-US" altLang="ko-KR" sz="14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cale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: 1,700</a:t>
              </a:r>
              <a:r>
                <a:rPr kumimoji="0" lang="ko-KR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Mil. </a:t>
              </a: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KRW (1.7 million USD)</a:t>
              </a: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  <a:p>
              <a:pPr marL="190500" marR="0" lvl="0" indent="-190500" defTabSz="914400" eaLnBrk="1" fontAlgn="auto" latinLnBrk="0" hangingPunct="1">
                <a:lnSpc>
                  <a:spcPts val="15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Improving f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unction and service</a:t>
              </a:r>
              <a:r>
                <a:rPr kumimoji="0" lang="en-US" altLang="ko-KR" sz="1400" b="1" i="0" u="none" strike="noStrike" kern="0" cap="none" spc="0" normalizeH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f</a:t>
              </a:r>
              <a:r>
                <a: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or user convenience</a:t>
              </a:r>
            </a:p>
            <a:p>
              <a:pPr marL="190500" marR="0" lvl="0" indent="-190500" defTabSz="914400" eaLnBrk="1" fontAlgn="auto" latinLnBrk="0" hangingPunct="1">
                <a:lnSpc>
                  <a:spcPts val="1500"/>
                </a:lnSpc>
                <a:spcBef>
                  <a:spcPct val="3000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Char char="•"/>
                <a:tabLst/>
                <a:defRPr/>
              </a:pPr>
              <a:r>
                <a:rPr kumimoji="0" lang="en-US" altLang="ko-KR" sz="14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Connection with 15 agencies (adding 3 more agencies such as FITI testing and research institute)</a:t>
              </a:r>
              <a:endPara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9" name="Rectangle 136"/>
            <p:cNvSpPr>
              <a:spLocks noChangeArrowheads="1"/>
            </p:cNvSpPr>
            <p:nvPr/>
          </p:nvSpPr>
          <p:spPr bwMode="auto">
            <a:xfrm>
              <a:off x="1634720" y="2136747"/>
              <a:ext cx="1397819" cy="6370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000000"/>
              </a:outerShdw>
            </a:effectLst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1</a:t>
              </a:r>
              <a:r>
                <a:rPr kumimoji="0" lang="en-US" altLang="ko-KR" sz="1800" b="0" i="0" u="none" strike="noStrike" kern="0" cap="none" spc="0" normalizeH="0" baseline="3000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st</a:t>
              </a: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phase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kern="0" dirty="0" smtClean="0">
                  <a:solidFill>
                    <a:srgbClr val="FFFFFF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Basic</a:t>
              </a:r>
              <a:r>
                <a:rPr kumimoji="0" lang="ko-KR" altLang="en-US" sz="1800" kern="0" dirty="0" smtClean="0">
                  <a:solidFill>
                    <a:srgbClr val="FFFFFF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  <a:r>
                <a:rPr kumimoji="0" lang="en-US" altLang="ko-KR" sz="1800" kern="0" dirty="0" smtClean="0">
                  <a:solidFill>
                    <a:srgbClr val="FFFFFF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System</a:t>
              </a:r>
            </a:p>
          </p:txBody>
        </p:sp>
        <p:sp>
          <p:nvSpPr>
            <p:cNvPr id="10" name="Rectangle 137"/>
            <p:cNvSpPr>
              <a:spLocks noChangeArrowheads="1"/>
            </p:cNvSpPr>
            <p:nvPr/>
          </p:nvSpPr>
          <p:spPr bwMode="auto">
            <a:xfrm>
              <a:off x="1728607" y="3449304"/>
              <a:ext cx="1808188" cy="6370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000000"/>
              </a:outerShdw>
            </a:effectLst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2</a:t>
              </a:r>
              <a:r>
                <a:rPr kumimoji="0" lang="en-US" altLang="ko-KR" sz="1800" b="0" i="0" u="none" strike="noStrike" kern="0" cap="none" spc="0" normalizeH="0" baseline="3000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nd</a:t>
              </a: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phase</a:t>
              </a:r>
              <a:r>
                <a: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Extended</a:t>
              </a:r>
              <a:r>
                <a:rPr kumimoji="0" lang="en-US" altLang="ko-KR" sz="1800" b="0" i="0" u="none" strike="noStrike" kern="0" cap="none" spc="0" normalizeH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System</a:t>
              </a: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11" name="Rectangle 138"/>
            <p:cNvSpPr>
              <a:spLocks noChangeArrowheads="1"/>
            </p:cNvSpPr>
            <p:nvPr/>
          </p:nvSpPr>
          <p:spPr bwMode="auto">
            <a:xfrm>
              <a:off x="1850832" y="4624359"/>
              <a:ext cx="1025923" cy="9971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000000"/>
              </a:outerShdw>
            </a:effectLst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3</a:t>
              </a:r>
              <a:r>
                <a:rPr kumimoji="0" lang="en-US" altLang="ko-KR" sz="1800" b="0" i="0" u="none" strike="noStrike" kern="0" cap="none" spc="0" normalizeH="0" baseline="3000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rd</a:t>
              </a: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phase</a:t>
              </a: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Advanced</a:t>
              </a:r>
              <a:endParaRPr kumimoji="0" lang="en-US" altLang="ko-KR" sz="1800" b="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System</a:t>
              </a:r>
              <a:endPara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12" name="Rectangle 135"/>
            <p:cNvSpPr>
              <a:spLocks noChangeArrowheads="1"/>
            </p:cNvSpPr>
            <p:nvPr/>
          </p:nvSpPr>
          <p:spPr bwMode="auto">
            <a:xfrm>
              <a:off x="415925" y="3388868"/>
              <a:ext cx="1028700" cy="677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FFFFFF"/>
              </a:outerShdw>
            </a:effectLst>
          </p:spPr>
          <p:txBody>
            <a:bodyPr lIns="0" tIns="0" rIns="0" bIns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Single Window</a:t>
              </a:r>
            </a:p>
          </p:txBody>
        </p:sp>
        <p:pic>
          <p:nvPicPr>
            <p:cNvPr id="13" name="Picture 131" descr="구(blue)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02615" y="1538260"/>
              <a:ext cx="554283" cy="457208"/>
            </a:xfrm>
            <a:prstGeom prst="rect">
              <a:avLst/>
            </a:prstGeom>
            <a:noFill/>
          </p:spPr>
        </p:pic>
        <p:sp>
          <p:nvSpPr>
            <p:cNvPr id="14" name="Rectangle 129"/>
            <p:cNvSpPr>
              <a:spLocks noChangeArrowheads="1"/>
            </p:cNvSpPr>
            <p:nvPr/>
          </p:nvSpPr>
          <p:spPr bwMode="auto">
            <a:xfrm flipV="1">
              <a:off x="4222741" y="1509684"/>
              <a:ext cx="4746690" cy="4826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FFFFFF"/>
              </a:outerShdw>
            </a:effectLst>
          </p:spPr>
          <p:txBody>
            <a:bodyPr rot="10800000" anchor="ctr"/>
            <a:lstStyle/>
            <a:p>
              <a:pPr marL="93663" marR="0" lvl="0" indent="-936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Building</a:t>
              </a:r>
              <a:r>
                <a:rPr kumimoji="0" lang="en-US" altLang="ko-KR" sz="1800" b="1" i="0" u="none" strike="noStrike" kern="0" cap="none" spc="0" normalizeH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the </a:t>
              </a: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Single Window System</a:t>
              </a:r>
              <a:endPara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15" name="Rectangle 116"/>
            <p:cNvSpPr>
              <a:spLocks noChangeArrowheads="1"/>
            </p:cNvSpPr>
            <p:nvPr/>
          </p:nvSpPr>
          <p:spPr bwMode="auto">
            <a:xfrm flipV="1">
              <a:off x="4794312" y="3135283"/>
              <a:ext cx="4357683" cy="4810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FFFFFF"/>
              </a:outerShdw>
            </a:effectLst>
          </p:spPr>
          <p:txBody>
            <a:bodyPr rot="10800000" anchor="ctr"/>
            <a:lstStyle/>
            <a:p>
              <a:pPr marL="93663" marR="0" lvl="0" indent="-936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Extending</a:t>
              </a:r>
              <a:r>
                <a:rPr kumimoji="0" lang="en-US" altLang="ko-KR" sz="1800" b="1" i="0" u="none" strike="noStrike" kern="0" cap="none" spc="0" normalizeH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 the </a:t>
              </a: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Single Window System</a:t>
              </a:r>
              <a:endPara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16" name="Rectangle 122"/>
            <p:cNvSpPr>
              <a:spLocks noChangeArrowheads="1"/>
            </p:cNvSpPr>
            <p:nvPr/>
          </p:nvSpPr>
          <p:spPr bwMode="auto">
            <a:xfrm flipV="1">
              <a:off x="4162484" y="4770409"/>
              <a:ext cx="4697407" cy="4826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FFFFFF"/>
              </a:outerShdw>
            </a:effectLst>
          </p:spPr>
          <p:txBody>
            <a:bodyPr rot="10800000" anchor="ctr"/>
            <a:lstStyle/>
            <a:p>
              <a:pPr marL="93663" marR="0" lvl="0" indent="-9366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kern="0" dirty="0" smtClean="0">
                  <a:solidFill>
                    <a:srgbClr val="000099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Improve the </a:t>
              </a:r>
              <a:r>
                <a:rPr kumimoji="0" lang="en-US" altLang="ko-KR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Single Window system</a:t>
              </a:r>
              <a:endPara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237257" y="3167064"/>
              <a:ext cx="334155" cy="3951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0" lang="en-US" altLang="ko-KR" sz="2000" b="1" kern="0" dirty="0" smtClean="0">
                  <a:solidFill>
                    <a:srgbClr val="333399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2</a:t>
              </a:r>
              <a:endParaRPr lang="ko-KR" altLang="en-US" sz="2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653843" y="4789938"/>
              <a:ext cx="333745" cy="39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0" lang="en-US" altLang="ko-KR" sz="2000" b="1" kern="0" dirty="0" smtClean="0">
                  <a:solidFill>
                    <a:srgbClr val="333399"/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rPr>
                <a:t>3</a:t>
              </a:r>
              <a:endParaRPr lang="ko-KR" altLang="en-US" sz="2000" b="1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3738554" y="1142984"/>
            <a:ext cx="285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kern="0" dirty="0" smtClean="0">
                <a:solidFill>
                  <a:srgbClr val="333399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1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그림1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87361" y="981075"/>
            <a:ext cx="8131278" cy="5145088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Data Harmonization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Standardized Document Design</a:t>
            </a:r>
            <a:endParaRPr lang="ko-KR" altLang="en-US" dirty="0"/>
          </a:p>
        </p:txBody>
      </p:sp>
      <p:cxnSp>
        <p:nvCxnSpPr>
          <p:cNvPr id="5" name="AutoShape 41"/>
          <p:cNvCxnSpPr>
            <a:cxnSpLocks noChangeShapeType="1"/>
          </p:cNvCxnSpPr>
          <p:nvPr/>
        </p:nvCxnSpPr>
        <p:spPr bwMode="auto">
          <a:xfrm flipV="1">
            <a:off x="2498810" y="1502621"/>
            <a:ext cx="919573" cy="72"/>
          </a:xfrm>
          <a:prstGeom prst="straightConnector1">
            <a:avLst/>
          </a:prstGeom>
          <a:noFill/>
          <a:ln w="76200">
            <a:solidFill>
              <a:srgbClr val="FFFFFF">
                <a:alpha val="78038"/>
              </a:srgbClr>
            </a:solidFill>
            <a:round/>
            <a:headEnd/>
            <a:tailEnd type="triangle" w="med" len="med"/>
          </a:ln>
        </p:spPr>
      </p:cxnSp>
      <p:cxnSp>
        <p:nvCxnSpPr>
          <p:cNvPr id="6" name="AutoShape 64"/>
          <p:cNvCxnSpPr>
            <a:cxnSpLocks noChangeShapeType="1"/>
          </p:cNvCxnSpPr>
          <p:nvPr/>
        </p:nvCxnSpPr>
        <p:spPr bwMode="auto">
          <a:xfrm flipV="1">
            <a:off x="4715517" y="1502621"/>
            <a:ext cx="919573" cy="72"/>
          </a:xfrm>
          <a:prstGeom prst="straightConnector1">
            <a:avLst/>
          </a:prstGeom>
          <a:noFill/>
          <a:ln w="76200">
            <a:solidFill>
              <a:srgbClr val="FFFFFF">
                <a:alpha val="78038"/>
              </a:srgbClr>
            </a:solidFill>
            <a:round/>
            <a:headEnd/>
            <a:tailEnd type="triangle" w="med" len="med"/>
          </a:ln>
        </p:spPr>
      </p:cxnSp>
      <p:cxnSp>
        <p:nvCxnSpPr>
          <p:cNvPr id="7" name="AutoShape 65"/>
          <p:cNvCxnSpPr>
            <a:cxnSpLocks noChangeShapeType="1"/>
          </p:cNvCxnSpPr>
          <p:nvPr/>
        </p:nvCxnSpPr>
        <p:spPr bwMode="auto">
          <a:xfrm flipV="1">
            <a:off x="6932223" y="1502621"/>
            <a:ext cx="919573" cy="72"/>
          </a:xfrm>
          <a:prstGeom prst="straightConnector1">
            <a:avLst/>
          </a:prstGeom>
          <a:noFill/>
          <a:ln w="76200">
            <a:solidFill>
              <a:srgbClr val="FFFFFF">
                <a:alpha val="78038"/>
              </a:srgbClr>
            </a:solidFill>
            <a:round/>
            <a:headEnd/>
            <a:tailEnd type="triangle" w="med" len="med"/>
          </a:ln>
        </p:spPr>
      </p:cxnSp>
      <p:grpSp>
        <p:nvGrpSpPr>
          <p:cNvPr id="2" name="그룹 50"/>
          <p:cNvGrpSpPr>
            <a:grpSpLocks/>
          </p:cNvGrpSpPr>
          <p:nvPr/>
        </p:nvGrpSpPr>
        <p:grpSpPr bwMode="auto">
          <a:xfrm>
            <a:off x="1095348" y="1142984"/>
            <a:ext cx="1434554" cy="737760"/>
            <a:chOff x="521478" y="1795663"/>
            <a:chExt cx="1366837" cy="504825"/>
          </a:xfrm>
          <a:solidFill>
            <a:schemeClr val="accent1">
              <a:lumMod val="20000"/>
              <a:lumOff val="80000"/>
            </a:schemeClr>
          </a:solidFill>
        </p:grpSpPr>
        <p:grpSp>
          <p:nvGrpSpPr>
            <p:cNvPr id="4" name="Group 44"/>
            <p:cNvGrpSpPr>
              <a:grpSpLocks/>
            </p:cNvGrpSpPr>
            <p:nvPr/>
          </p:nvGrpSpPr>
          <p:grpSpPr bwMode="auto">
            <a:xfrm>
              <a:off x="521478" y="1795663"/>
              <a:ext cx="1366837" cy="504825"/>
              <a:chOff x="676" y="778"/>
              <a:chExt cx="3097" cy="236"/>
            </a:xfrm>
            <a:grpFill/>
          </p:grpSpPr>
          <p:pic>
            <p:nvPicPr>
              <p:cNvPr id="63" name="Picture 45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76" y="778"/>
                <a:ext cx="1855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" name="Picture 46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1789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5" name="Picture 47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2237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2" name="Text Box 48"/>
            <p:cNvSpPr txBox="1">
              <a:spLocks noChangeArrowheads="1"/>
            </p:cNvSpPr>
            <p:nvPr/>
          </p:nvSpPr>
          <p:spPr bwMode="auto">
            <a:xfrm>
              <a:off x="731028" y="1929013"/>
              <a:ext cx="950912" cy="2527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ko-KR" sz="2400" dirty="0" smtClean="0">
                  <a:solidFill>
                    <a:srgbClr val="485782"/>
                  </a:solidFill>
                  <a:latin typeface="HY헤드라인M" pitchFamily="18" charset="-127"/>
                  <a:ea typeface="HY헤드라인M" pitchFamily="18" charset="-127"/>
                </a:rPr>
                <a:t>Form</a:t>
              </a:r>
              <a:endParaRPr lang="ko-KR" altLang="en-US" sz="2400" b="0" dirty="0">
                <a:solidFill>
                  <a:srgbClr val="485782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8" name="그룹 66"/>
          <p:cNvGrpSpPr>
            <a:grpSpLocks/>
          </p:cNvGrpSpPr>
          <p:nvPr/>
        </p:nvGrpSpPr>
        <p:grpSpPr bwMode="auto">
          <a:xfrm>
            <a:off x="580494" y="2170200"/>
            <a:ext cx="2460930" cy="4117875"/>
            <a:chOff x="142844" y="2498553"/>
            <a:chExt cx="2344763" cy="2817726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59" name="AutoShape 93"/>
            <p:cNvSpPr>
              <a:spLocks noChangeArrowheads="1"/>
            </p:cNvSpPr>
            <p:nvPr/>
          </p:nvSpPr>
          <p:spPr bwMode="auto">
            <a:xfrm>
              <a:off x="182472" y="2498553"/>
              <a:ext cx="2103512" cy="2817726"/>
            </a:xfrm>
            <a:prstGeom prst="roundRect">
              <a:avLst>
                <a:gd name="adj" fmla="val 6139"/>
              </a:avLst>
            </a:prstGeom>
            <a:grpFill/>
            <a:ln w="28575">
              <a:solidFill>
                <a:srgbClr val="CCFF99"/>
              </a:solidFill>
              <a:round/>
              <a:headEnd/>
              <a:tailEnd/>
            </a:ln>
          </p:spPr>
          <p:txBody>
            <a:bodyPr lIns="54000" rIns="54000" anchor="ctr"/>
            <a:lstStyle/>
            <a:p>
              <a:endParaRPr lang="ko-KR" altLang="en-US" sz="1800"/>
            </a:p>
          </p:txBody>
        </p:sp>
        <p:sp>
          <p:nvSpPr>
            <p:cNvPr id="60" name="Text Box 66"/>
            <p:cNvSpPr txBox="1">
              <a:spLocks noChangeArrowheads="1"/>
            </p:cNvSpPr>
            <p:nvPr/>
          </p:nvSpPr>
          <p:spPr bwMode="auto">
            <a:xfrm>
              <a:off x="142844" y="2664448"/>
              <a:ext cx="2344763" cy="1642690"/>
            </a:xfrm>
            <a:prstGeom prst="rect">
              <a:avLst/>
            </a:prstGeom>
            <a:grpFill/>
            <a:ln w="2857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342900" indent="-342900">
                <a:lnSpc>
                  <a:spcPts val="3000"/>
                </a:lnSpc>
              </a:pP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1. </a:t>
              </a:r>
              <a:r>
                <a:rPr lang="en-US" altLang="ko-KR" sz="1400" dirty="0" smtClean="0">
                  <a:latin typeface="HY헤드라인M" pitchFamily="18" charset="-127"/>
                  <a:ea typeface="HY헤드라인M" pitchFamily="18" charset="-127"/>
                </a:rPr>
                <a:t>Export </a:t>
              </a:r>
              <a:r>
                <a:rPr lang="en-US" altLang="ko-KR" sz="1400" dirty="0" err="1" smtClean="0">
                  <a:latin typeface="HY헤드라인M" pitchFamily="18" charset="-127"/>
                  <a:ea typeface="HY헤드라인M" pitchFamily="18" charset="-127"/>
                </a:rPr>
                <a:t>Declr</a:t>
              </a:r>
              <a:r>
                <a:rPr lang="en-US" altLang="ko-KR" sz="1400" dirty="0" smtClean="0">
                  <a:latin typeface="HY헤드라인M" pitchFamily="18" charset="-127"/>
                  <a:ea typeface="HY헤드라인M" pitchFamily="18" charset="-127"/>
                </a:rPr>
                <a:t>.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-&gt; EX1</a:t>
              </a:r>
            </a:p>
            <a:p>
              <a:pPr marL="342900" indent="-342900">
                <a:lnSpc>
                  <a:spcPts val="3000"/>
                </a:lnSpc>
              </a:pP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2. </a:t>
              </a:r>
              <a:r>
                <a:rPr lang="en-US" altLang="ko-KR" sz="1400" dirty="0" smtClean="0">
                  <a:latin typeface="HY헤드라인M" pitchFamily="18" charset="-127"/>
                  <a:ea typeface="HY헤드라인M" pitchFamily="18" charset="-127"/>
                </a:rPr>
                <a:t>Import </a:t>
              </a:r>
              <a:r>
                <a:rPr lang="en-US" altLang="ko-KR" sz="1400" dirty="0" err="1" smtClean="0">
                  <a:latin typeface="HY헤드라인M" pitchFamily="18" charset="-127"/>
                  <a:ea typeface="HY헤드라인M" pitchFamily="18" charset="-127"/>
                </a:rPr>
                <a:t>Declr</a:t>
              </a:r>
              <a:r>
                <a:rPr lang="en-US" altLang="ko-KR" sz="1400" dirty="0" smtClean="0">
                  <a:latin typeface="HY헤드라인M" pitchFamily="18" charset="-127"/>
                  <a:ea typeface="HY헤드라인M" pitchFamily="18" charset="-127"/>
                </a:rPr>
                <a:t>.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-&gt; </a:t>
              </a: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IM1</a:t>
              </a:r>
            </a:p>
            <a:p>
              <a:pPr marL="342900" indent="-342900">
                <a:lnSpc>
                  <a:spcPts val="3000"/>
                </a:lnSpc>
              </a:pP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3. </a:t>
              </a:r>
              <a:r>
                <a:rPr lang="en-US" altLang="ko-KR" sz="1400" dirty="0" smtClean="0">
                  <a:latin typeface="HY헤드라인M" pitchFamily="18" charset="-127"/>
                  <a:ea typeface="HY헤드라인M" pitchFamily="18" charset="-127"/>
                </a:rPr>
                <a:t>Export Manifest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-&gt; CRE</a:t>
              </a:r>
            </a:p>
            <a:p>
              <a:pPr marL="342900" indent="-342900">
                <a:lnSpc>
                  <a:spcPts val="3000"/>
                </a:lnSpc>
              </a:pP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4. </a:t>
              </a:r>
              <a:r>
                <a:rPr lang="en-US" altLang="ko-KR" sz="1400" dirty="0" smtClean="0">
                  <a:latin typeface="HY헤드라인M" pitchFamily="18" charset="-127"/>
                  <a:ea typeface="HY헤드라인M" pitchFamily="18" charset="-127"/>
                </a:rPr>
                <a:t>Import Manifest 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-&gt; </a:t>
              </a: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CRI</a:t>
              </a:r>
            </a:p>
            <a:p>
              <a:pPr marL="342900" indent="-342900">
                <a:lnSpc>
                  <a:spcPts val="3000"/>
                </a:lnSpc>
              </a:pP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5. </a:t>
              </a:r>
              <a:r>
                <a:rPr lang="en-US" altLang="ko-KR" sz="1400" dirty="0" err="1" smtClean="0">
                  <a:latin typeface="HY헤드라인M" pitchFamily="18" charset="-127"/>
                  <a:ea typeface="HY헤드라인M" pitchFamily="18" charset="-127"/>
                </a:rPr>
                <a:t>Entry&amp;Departure</a:t>
              </a:r>
              <a:r>
                <a:rPr lang="en-US" altLang="ko-KR" sz="1400" b="0" dirty="0" smtClean="0">
                  <a:latin typeface="HY헤드라인M" pitchFamily="18" charset="-127"/>
                  <a:ea typeface="HY헤드라인M" pitchFamily="18" charset="-127"/>
                </a:rPr>
                <a:t>-&gt; </a:t>
              </a: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CONV</a:t>
              </a:r>
            </a:p>
            <a:p>
              <a:pPr marL="342900" indent="-342900">
                <a:lnSpc>
                  <a:spcPts val="3000"/>
                </a:lnSpc>
              </a:pP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6. </a:t>
              </a:r>
              <a:r>
                <a:rPr lang="en-US" altLang="ko-KR" sz="1400" dirty="0" smtClean="0">
                  <a:latin typeface="HY헤드라인M" pitchFamily="18" charset="-127"/>
                  <a:ea typeface="HY헤드라인M" pitchFamily="18" charset="-127"/>
                </a:rPr>
                <a:t>Bonded Trans.</a:t>
              </a:r>
              <a:r>
                <a:rPr lang="ko-KR" altLang="en-US" sz="1400" b="0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1400" b="0" dirty="0">
                  <a:latin typeface="HY헤드라인M" pitchFamily="18" charset="-127"/>
                  <a:ea typeface="HY헤드라인M" pitchFamily="18" charset="-127"/>
                </a:rPr>
                <a:t>-&gt; TRT</a:t>
              </a:r>
            </a:p>
          </p:txBody>
        </p:sp>
      </p:grpSp>
      <p:grpSp>
        <p:nvGrpSpPr>
          <p:cNvPr id="9" name="그룹 52"/>
          <p:cNvGrpSpPr>
            <a:grpSpLocks/>
          </p:cNvGrpSpPr>
          <p:nvPr/>
        </p:nvGrpSpPr>
        <p:grpSpPr bwMode="auto">
          <a:xfrm>
            <a:off x="5524504" y="1142981"/>
            <a:ext cx="1558410" cy="737759"/>
            <a:chOff x="5035387" y="1795663"/>
            <a:chExt cx="1485127" cy="504825"/>
          </a:xfrm>
          <a:solidFill>
            <a:schemeClr val="accent1">
              <a:lumMod val="20000"/>
              <a:lumOff val="80000"/>
            </a:schemeClr>
          </a:solidFill>
        </p:grpSpPr>
        <p:grpSp>
          <p:nvGrpSpPr>
            <p:cNvPr id="10" name="Group 54"/>
            <p:cNvGrpSpPr>
              <a:grpSpLocks/>
            </p:cNvGrpSpPr>
            <p:nvPr/>
          </p:nvGrpSpPr>
          <p:grpSpPr bwMode="auto">
            <a:xfrm>
              <a:off x="5042678" y="1795663"/>
              <a:ext cx="1366837" cy="504825"/>
              <a:chOff x="676" y="778"/>
              <a:chExt cx="3097" cy="236"/>
            </a:xfrm>
            <a:grpFill/>
          </p:grpSpPr>
          <p:pic>
            <p:nvPicPr>
              <p:cNvPr id="54" name="Picture 55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76" y="778"/>
                <a:ext cx="1855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5" name="Picture 56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1789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" name="Picture 57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2237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3" name="Text Box 58"/>
            <p:cNvSpPr txBox="1">
              <a:spLocks noChangeArrowheads="1"/>
            </p:cNvSpPr>
            <p:nvPr/>
          </p:nvSpPr>
          <p:spPr bwMode="auto">
            <a:xfrm>
              <a:off x="5035387" y="1942313"/>
              <a:ext cx="1485127" cy="21060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ko-KR" sz="2000" dirty="0" smtClean="0">
                  <a:solidFill>
                    <a:schemeClr val="tx2"/>
                  </a:solidFill>
                  <a:latin typeface="HY헤드라인M" pitchFamily="18" charset="-127"/>
                  <a:ea typeface="HY헤드라인M" pitchFamily="18" charset="-127"/>
                </a:rPr>
                <a:t>STRUCTURE</a:t>
              </a:r>
              <a:endParaRPr lang="ko-KR" altLang="en-US" sz="2000" b="0" dirty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11" name="그룹 68"/>
          <p:cNvGrpSpPr>
            <a:grpSpLocks/>
          </p:cNvGrpSpPr>
          <p:nvPr/>
        </p:nvGrpSpPr>
        <p:grpSpPr bwMode="auto">
          <a:xfrm>
            <a:off x="5096976" y="2170200"/>
            <a:ext cx="2207309" cy="4117875"/>
            <a:chOff x="4690677" y="2498553"/>
            <a:chExt cx="2103512" cy="2817726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9" name="AutoShape 93"/>
            <p:cNvSpPr>
              <a:spLocks noChangeArrowheads="1"/>
            </p:cNvSpPr>
            <p:nvPr/>
          </p:nvSpPr>
          <p:spPr bwMode="auto">
            <a:xfrm>
              <a:off x="4690677" y="2498553"/>
              <a:ext cx="2103512" cy="2817726"/>
            </a:xfrm>
            <a:prstGeom prst="roundRect">
              <a:avLst>
                <a:gd name="adj" fmla="val 6139"/>
              </a:avLst>
            </a:prstGeom>
            <a:grpFill/>
            <a:ln w="28575">
              <a:solidFill>
                <a:srgbClr val="CCFF99"/>
              </a:solidFill>
              <a:round/>
              <a:headEnd/>
              <a:tailEnd/>
            </a:ln>
          </p:spPr>
          <p:txBody>
            <a:bodyPr lIns="54000" rIns="54000" anchor="ctr"/>
            <a:lstStyle/>
            <a:p>
              <a:endParaRPr lang="ko-KR" altLang="en-US" sz="1800"/>
            </a:p>
          </p:txBody>
        </p:sp>
        <p:grpSp>
          <p:nvGrpSpPr>
            <p:cNvPr id="12" name="Group 88"/>
            <p:cNvGrpSpPr>
              <a:grpSpLocks/>
            </p:cNvGrpSpPr>
            <p:nvPr/>
          </p:nvGrpSpPr>
          <p:grpSpPr bwMode="auto">
            <a:xfrm>
              <a:off x="4786314" y="2643181"/>
              <a:ext cx="1911347" cy="2598669"/>
              <a:chOff x="3029" y="2501"/>
              <a:chExt cx="1454" cy="1395"/>
            </a:xfrm>
            <a:grpFill/>
          </p:grpSpPr>
          <p:grpSp>
            <p:nvGrpSpPr>
              <p:cNvPr id="13" name="Group 68"/>
              <p:cNvGrpSpPr>
                <a:grpSpLocks/>
              </p:cNvGrpSpPr>
              <p:nvPr/>
            </p:nvGrpSpPr>
            <p:grpSpPr bwMode="auto">
              <a:xfrm>
                <a:off x="3029" y="2501"/>
                <a:ext cx="1454" cy="1395"/>
                <a:chOff x="4504" y="2730"/>
                <a:chExt cx="1454" cy="1395"/>
              </a:xfrm>
              <a:grpFill/>
            </p:grpSpPr>
            <p:sp>
              <p:nvSpPr>
                <p:cNvPr id="50" name="Rectangle 69"/>
                <p:cNvSpPr>
                  <a:spLocks noChangeArrowheads="1"/>
                </p:cNvSpPr>
                <p:nvPr/>
              </p:nvSpPr>
              <p:spPr bwMode="auto">
                <a:xfrm>
                  <a:off x="4504" y="2730"/>
                  <a:ext cx="1454" cy="1395"/>
                </a:xfrm>
                <a:prstGeom prst="rect">
                  <a:avLst/>
                </a:prstGeom>
                <a:grpFill/>
                <a:ln w="28575" algn="ctr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pic>
              <p:nvPicPr>
                <p:cNvPr id="51" name="Picture 70" descr="UNI000e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4597" y="2813"/>
                  <a:ext cx="1245" cy="1245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42" name="Picture 71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326" y="2501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3" name="Picture 72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729" y="2501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" name="Picture 73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729" y="2741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5" name="Picture 74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49" y="2669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6" name="Picture 75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49" y="2814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" name="Picture 76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49" y="2999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" name="Picture 77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787" y="3389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" name="Picture 78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3334" y="3389"/>
                <a:ext cx="104" cy="19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15" name="그룹 53"/>
          <p:cNvGrpSpPr>
            <a:grpSpLocks/>
          </p:cNvGrpSpPr>
          <p:nvPr/>
        </p:nvGrpSpPr>
        <p:grpSpPr bwMode="auto">
          <a:xfrm>
            <a:off x="7750390" y="1142984"/>
            <a:ext cx="1434283" cy="737760"/>
            <a:chOff x="7363603" y="1795663"/>
            <a:chExt cx="1366837" cy="504825"/>
          </a:xfrm>
          <a:solidFill>
            <a:schemeClr val="accent1">
              <a:lumMod val="20000"/>
              <a:lumOff val="80000"/>
            </a:schemeClr>
          </a:solidFill>
        </p:grpSpPr>
        <p:grpSp>
          <p:nvGrpSpPr>
            <p:cNvPr id="21" name="Group 59"/>
            <p:cNvGrpSpPr>
              <a:grpSpLocks/>
            </p:cNvGrpSpPr>
            <p:nvPr/>
          </p:nvGrpSpPr>
          <p:grpSpPr bwMode="auto">
            <a:xfrm>
              <a:off x="7363603" y="1795663"/>
              <a:ext cx="1366837" cy="504825"/>
              <a:chOff x="676" y="778"/>
              <a:chExt cx="3097" cy="236"/>
            </a:xfrm>
            <a:grpFill/>
          </p:grpSpPr>
          <p:pic>
            <p:nvPicPr>
              <p:cNvPr id="34" name="Picture 60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76" y="778"/>
                <a:ext cx="1855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" name="Picture 61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1789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6" name="Picture 62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2237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3" name="Text Box 63"/>
            <p:cNvSpPr txBox="1">
              <a:spLocks noChangeArrowheads="1"/>
            </p:cNvSpPr>
            <p:nvPr/>
          </p:nvSpPr>
          <p:spPr bwMode="auto">
            <a:xfrm>
              <a:off x="7488983" y="1844547"/>
              <a:ext cx="1209326" cy="37908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altLang="ko-KR" b="0" dirty="0" smtClean="0">
                  <a:solidFill>
                    <a:schemeClr val="tx2"/>
                  </a:solidFill>
                  <a:latin typeface="HY헤드라인M" pitchFamily="18" charset="-127"/>
                  <a:ea typeface="HY헤드라인M" pitchFamily="18" charset="-127"/>
                </a:rPr>
                <a:t>DOCUMENT</a:t>
              </a:r>
            </a:p>
            <a:p>
              <a:pPr algn="ctr"/>
              <a:r>
                <a:rPr lang="en-US" altLang="ko-KR" dirty="0" smtClean="0">
                  <a:solidFill>
                    <a:schemeClr val="tx2"/>
                  </a:solidFill>
                  <a:latin typeface="HY헤드라인M" pitchFamily="18" charset="-127"/>
                  <a:ea typeface="HY헤드라인M" pitchFamily="18" charset="-127"/>
                </a:rPr>
                <a:t>Making</a:t>
              </a:r>
              <a:endParaRPr lang="ko-KR" altLang="en-US" b="0" dirty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26" name="그룹 69"/>
          <p:cNvGrpSpPr>
            <a:grpSpLocks/>
          </p:cNvGrpSpPr>
          <p:nvPr/>
        </p:nvGrpSpPr>
        <p:grpSpPr bwMode="auto">
          <a:xfrm>
            <a:off x="7288585" y="2170200"/>
            <a:ext cx="2207309" cy="4117875"/>
            <a:chOff x="6923514" y="2498553"/>
            <a:chExt cx="2103512" cy="2817726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8" name="AutoShape 93"/>
            <p:cNvSpPr>
              <a:spLocks noChangeArrowheads="1"/>
            </p:cNvSpPr>
            <p:nvPr/>
          </p:nvSpPr>
          <p:spPr bwMode="auto">
            <a:xfrm>
              <a:off x="6923514" y="2498553"/>
              <a:ext cx="2103512" cy="2817726"/>
            </a:xfrm>
            <a:prstGeom prst="roundRect">
              <a:avLst>
                <a:gd name="adj" fmla="val 6139"/>
              </a:avLst>
            </a:prstGeom>
            <a:grpFill/>
            <a:ln w="28575">
              <a:solidFill>
                <a:srgbClr val="CCFF99"/>
              </a:solidFill>
              <a:round/>
              <a:headEnd/>
              <a:tailEnd/>
            </a:ln>
          </p:spPr>
          <p:txBody>
            <a:bodyPr lIns="54000" rIns="54000" anchor="ctr"/>
            <a:lstStyle/>
            <a:p>
              <a:endParaRPr lang="ko-KR" altLang="en-US" sz="1800"/>
            </a:p>
          </p:txBody>
        </p:sp>
        <p:grpSp>
          <p:nvGrpSpPr>
            <p:cNvPr id="27" name="Group 79"/>
            <p:cNvGrpSpPr>
              <a:grpSpLocks/>
            </p:cNvGrpSpPr>
            <p:nvPr/>
          </p:nvGrpSpPr>
          <p:grpSpPr bwMode="auto">
            <a:xfrm>
              <a:off x="7000892" y="2632549"/>
              <a:ext cx="1972987" cy="2577404"/>
              <a:chOff x="4536" y="2477"/>
              <a:chExt cx="1454" cy="1395"/>
            </a:xfrm>
            <a:grpFill/>
          </p:grpSpPr>
          <p:sp>
            <p:nvSpPr>
              <p:cNvPr id="30" name="Rectangle 80"/>
              <p:cNvSpPr>
                <a:spLocks noChangeArrowheads="1"/>
              </p:cNvSpPr>
              <p:nvPr/>
            </p:nvSpPr>
            <p:spPr bwMode="auto">
              <a:xfrm>
                <a:off x="4536" y="2477"/>
                <a:ext cx="1454" cy="1395"/>
              </a:xfrm>
              <a:prstGeom prst="rect">
                <a:avLst/>
              </a:prstGeom>
              <a:grpFill/>
              <a:ln w="28575" algn="ctr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pic>
            <p:nvPicPr>
              <p:cNvPr id="31" name="Picture 81" descr="UNI0018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575" y="2501"/>
                <a:ext cx="1248" cy="12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9" name="그룹 51"/>
          <p:cNvGrpSpPr>
            <a:grpSpLocks/>
          </p:cNvGrpSpPr>
          <p:nvPr/>
        </p:nvGrpSpPr>
        <p:grpSpPr bwMode="auto">
          <a:xfrm>
            <a:off x="3313924" y="1142984"/>
            <a:ext cx="1434285" cy="737760"/>
            <a:chOff x="2755090" y="1795663"/>
            <a:chExt cx="1366839" cy="504825"/>
          </a:xfrm>
          <a:solidFill>
            <a:schemeClr val="accent1">
              <a:lumMod val="20000"/>
              <a:lumOff val="80000"/>
            </a:schemeClr>
          </a:solidFill>
        </p:grpSpPr>
        <p:grpSp>
          <p:nvGrpSpPr>
            <p:cNvPr id="32" name="Group 49"/>
            <p:cNvGrpSpPr>
              <a:grpSpLocks/>
            </p:cNvGrpSpPr>
            <p:nvPr/>
          </p:nvGrpSpPr>
          <p:grpSpPr bwMode="auto">
            <a:xfrm>
              <a:off x="2755090" y="1795663"/>
              <a:ext cx="1366839" cy="504825"/>
              <a:chOff x="676" y="778"/>
              <a:chExt cx="3097" cy="236"/>
            </a:xfrm>
            <a:grpFill/>
          </p:grpSpPr>
          <p:pic>
            <p:nvPicPr>
              <p:cNvPr id="23" name="Picture 50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76" y="778"/>
                <a:ext cx="1855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" name="Picture 51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1789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52" descr="아이콘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7230"/>
              <a:stretch>
                <a:fillRect/>
              </a:stretch>
            </p:blipFill>
            <p:spPr bwMode="auto">
              <a:xfrm>
                <a:off x="2237" y="778"/>
                <a:ext cx="1536" cy="23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2" name="Text Box 53"/>
            <p:cNvSpPr txBox="1">
              <a:spLocks noChangeArrowheads="1"/>
            </p:cNvSpPr>
            <p:nvPr/>
          </p:nvSpPr>
          <p:spPr bwMode="auto">
            <a:xfrm>
              <a:off x="3000364" y="1929013"/>
              <a:ext cx="950913" cy="2527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altLang="ko-KR" sz="2400" b="0" dirty="0" smtClean="0">
                  <a:solidFill>
                    <a:schemeClr val="tx2"/>
                  </a:solidFill>
                  <a:latin typeface="HY헤드라인M" pitchFamily="18" charset="-127"/>
                  <a:ea typeface="HY헤드라인M" pitchFamily="18" charset="-127"/>
                </a:rPr>
                <a:t>ITEM</a:t>
              </a:r>
              <a:endParaRPr lang="ko-KR" altLang="en-US" sz="2400" b="0" dirty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7" name="그룹 67"/>
          <p:cNvGrpSpPr>
            <a:grpSpLocks/>
          </p:cNvGrpSpPr>
          <p:nvPr/>
        </p:nvGrpSpPr>
        <p:grpSpPr bwMode="auto">
          <a:xfrm>
            <a:off x="2905373" y="2170200"/>
            <a:ext cx="2207309" cy="4117875"/>
            <a:chOff x="2383412" y="2498553"/>
            <a:chExt cx="2103512" cy="2817726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4" name="AutoShape 93"/>
            <p:cNvSpPr>
              <a:spLocks noChangeArrowheads="1"/>
            </p:cNvSpPr>
            <p:nvPr/>
          </p:nvSpPr>
          <p:spPr bwMode="auto">
            <a:xfrm>
              <a:off x="2383412" y="2498553"/>
              <a:ext cx="2103512" cy="2817726"/>
            </a:xfrm>
            <a:prstGeom prst="roundRect">
              <a:avLst>
                <a:gd name="adj" fmla="val 6139"/>
              </a:avLst>
            </a:prstGeom>
            <a:grpFill/>
            <a:ln w="28575">
              <a:solidFill>
                <a:srgbClr val="CCFF99"/>
              </a:solidFill>
              <a:round/>
              <a:headEnd/>
              <a:tailEnd/>
            </a:ln>
          </p:spPr>
          <p:txBody>
            <a:bodyPr lIns="54000" rIns="54000" anchor="ctr"/>
            <a:lstStyle/>
            <a:p>
              <a:endParaRPr lang="ko-KR" altLang="en-US" sz="1800"/>
            </a:p>
          </p:txBody>
        </p:sp>
        <p:grpSp>
          <p:nvGrpSpPr>
            <p:cNvPr id="38" name="Group 87"/>
            <p:cNvGrpSpPr>
              <a:grpSpLocks/>
            </p:cNvGrpSpPr>
            <p:nvPr/>
          </p:nvGrpSpPr>
          <p:grpSpPr bwMode="auto">
            <a:xfrm>
              <a:off x="2500298" y="2600331"/>
              <a:ext cx="1865327" cy="1019176"/>
              <a:chOff x="1603" y="2556"/>
              <a:chExt cx="1366" cy="642"/>
            </a:xfrm>
            <a:grpFill/>
          </p:grpSpPr>
          <p:pic>
            <p:nvPicPr>
              <p:cNvPr id="16" name="Picture 82" descr="UNI001b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603" y="2583"/>
                <a:ext cx="1366" cy="61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" name="Picture 83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703" y="2556"/>
                <a:ext cx="87" cy="16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" name="Picture 84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703" y="2673"/>
                <a:ext cx="87" cy="16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85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703" y="2988"/>
                <a:ext cx="87" cy="16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86" descr="MCj04235670000[1]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703" y="2853"/>
                <a:ext cx="87" cy="16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Lessons Learned</a:t>
            </a:r>
            <a:endParaRPr lang="ko-KR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595282" y="1071546"/>
            <a:ext cx="2671750" cy="571504"/>
          </a:xfrm>
          <a:prstGeom prst="rect">
            <a:avLst/>
          </a:prstGeom>
          <a:gradFill rotWithShape="0">
            <a:gsLst>
              <a:gs pos="0">
                <a:srgbClr val="CCCCFF"/>
              </a:gs>
              <a:gs pos="100000">
                <a:srgbClr val="CCCCFF">
                  <a:gamma/>
                  <a:tint val="0"/>
                  <a:invGamma/>
                </a:srgbClr>
              </a:gs>
            </a:gsLst>
            <a:lin ang="0" scaled="1"/>
          </a:gradFill>
          <a:ln w="38100" algn="ctr">
            <a:noFill/>
            <a:miter lim="800000"/>
            <a:headEnd/>
            <a:tailEnd/>
          </a:ln>
          <a:effectLst/>
        </p:spPr>
        <p:txBody>
          <a:bodyPr wrap="none" lIns="91407" tIns="45704" rIns="91407" bIns="45704" anchor="ctr"/>
          <a:lstStyle/>
          <a:p>
            <a:pPr algn="l" eaLnBrk="0" latinLnBrk="0" hangingPunct="0">
              <a:buNone/>
              <a:defRPr/>
            </a:pPr>
            <a:r>
              <a:rPr lang="en-US" altLang="ko-KR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 Success </a:t>
            </a:r>
            <a:r>
              <a:rPr lang="en-US" altLang="ko-KR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Factors</a:t>
            </a: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5265738" y="1071545"/>
            <a:ext cx="2592387" cy="500067"/>
          </a:xfrm>
          <a:prstGeom prst="rect">
            <a:avLst/>
          </a:prstGeom>
          <a:gradFill rotWithShape="0">
            <a:gsLst>
              <a:gs pos="0">
                <a:srgbClr val="CCCCFF"/>
              </a:gs>
              <a:gs pos="100000">
                <a:srgbClr val="CCCCFF">
                  <a:gamma/>
                  <a:tint val="0"/>
                  <a:invGamma/>
                </a:srgbClr>
              </a:gs>
            </a:gsLst>
            <a:lin ang="0" scaled="1"/>
          </a:gradFill>
          <a:ln w="38100" algn="ctr">
            <a:noFill/>
            <a:miter lim="800000"/>
            <a:headEnd/>
            <a:tailEnd/>
          </a:ln>
          <a:effectLst/>
        </p:spPr>
        <p:txBody>
          <a:bodyPr wrap="none" lIns="91407" tIns="45704" rIns="91407" bIns="45704" anchor="ctr"/>
          <a:lstStyle/>
          <a:p>
            <a:pPr algn="l" eaLnBrk="0" latinLnBrk="0" hangingPunct="0">
              <a:defRPr/>
            </a:pPr>
            <a:r>
              <a:rPr lang="en-US" altLang="ko-KR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HY헤드라인M" pitchFamily="18" charset="-127"/>
                <a:cs typeface="Arial" pitchFamily="34" charset="0"/>
              </a:rPr>
              <a:t>Failure Factors</a:t>
            </a:r>
          </a:p>
        </p:txBody>
      </p:sp>
      <p:sp>
        <p:nvSpPr>
          <p:cNvPr id="7" name="Rectangle 153"/>
          <p:cNvSpPr>
            <a:spLocks noChangeArrowheads="1"/>
          </p:cNvSpPr>
          <p:nvPr/>
        </p:nvSpPr>
        <p:spPr bwMode="auto">
          <a:xfrm>
            <a:off x="452406" y="1571612"/>
            <a:ext cx="7994650" cy="4673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Strong political support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Completion of e-Customs Project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Sufficient allocation of government budget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Active support from private sectors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Free of charge (internet-based system)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Customer-oriented services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Low maintenance expenses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Phased implementation</a:t>
            </a:r>
          </a:p>
        </p:txBody>
      </p:sp>
      <p:sp>
        <p:nvSpPr>
          <p:cNvPr id="8" name="Rectangle 153"/>
          <p:cNvSpPr>
            <a:spLocks noChangeArrowheads="1"/>
          </p:cNvSpPr>
          <p:nvPr/>
        </p:nvSpPr>
        <p:spPr bwMode="auto">
          <a:xfrm>
            <a:off x="5132388" y="1493838"/>
            <a:ext cx="4772025" cy="4673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Lack of best practices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Compete with other government authorities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Data </a:t>
            </a:r>
            <a:r>
              <a:rPr lang="en-US" altLang="ko-KR" sz="1600" b="1" dirty="0" smtClean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ownership</a:t>
            </a:r>
            <a:endParaRPr lang="en-US" altLang="ko-KR" sz="1600" b="1" dirty="0">
              <a:solidFill>
                <a:srgbClr val="000000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Inconsistent government </a:t>
            </a:r>
            <a:r>
              <a:rPr lang="en-US" altLang="ko-KR" sz="1600" b="1" dirty="0" smtClean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policy</a:t>
            </a:r>
            <a:endParaRPr lang="en-US" altLang="ko-KR" sz="1600" b="1" dirty="0">
              <a:solidFill>
                <a:srgbClr val="000000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Data standardization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Inconvenient services at the early stage</a:t>
            </a:r>
          </a:p>
          <a:p>
            <a:pPr marL="214313" indent="-214313" algn="l" defTabSz="957263" latinLnBrk="0">
              <a:spcAft>
                <a:spcPts val="2000"/>
              </a:spcAft>
              <a:buClr>
                <a:srgbClr val="1653A8"/>
              </a:buClr>
              <a:buSzPct val="110000"/>
              <a:buFontTx/>
              <a:buBlip>
                <a:blip r:embed="rId3"/>
              </a:buBlip>
            </a:pPr>
            <a:r>
              <a:rPr lang="en-US" altLang="ko-KR" sz="1600" b="1" dirty="0">
                <a:solidFill>
                  <a:srgbClr val="00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Not mandatory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6990</TotalTime>
  <Words>255</Words>
  <Application>Microsoft Office PowerPoint</Application>
  <PresentationFormat>A4 Paper (210x297 mm)</PresentationFormat>
  <Paragraphs>60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Office 테마</vt:lpstr>
      <vt:lpstr>2_디자인 사용자 지정</vt:lpstr>
      <vt:lpstr>1_디자인 사용자 지정</vt:lpstr>
      <vt:lpstr>디자인 사용자 지정</vt:lpstr>
      <vt:lpstr>KCS’ Single Window History</vt:lpstr>
      <vt:lpstr>Data Harmonization</vt:lpstr>
      <vt:lpstr>Standardized Document Design</vt:lpstr>
      <vt:lpstr>Lessons Learned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전자입찰시스템(체화공매) 고도화 완료보고회</dc:title>
  <dc:creator>gyeseon</dc:creator>
  <cp:lastModifiedBy>Rosenow, Sheri</cp:lastModifiedBy>
  <cp:revision>649</cp:revision>
  <dcterms:created xsi:type="dcterms:W3CDTF">2011-04-15T08:14:56Z</dcterms:created>
  <dcterms:modified xsi:type="dcterms:W3CDTF">2011-11-03T08:24:14Z</dcterms:modified>
</cp:coreProperties>
</file>