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61" r:id="rId3"/>
    <p:sldId id="263" r:id="rId4"/>
    <p:sldId id="266" r:id="rId5"/>
    <p:sldId id="262" r:id="rId6"/>
    <p:sldId id="267" r:id="rId7"/>
    <p:sldId id="268" r:id="rId8"/>
    <p:sldId id="269" r:id="rId9"/>
    <p:sldId id="265" r:id="rId10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FEDFDE"/>
    <a:srgbClr val="FDABA9"/>
    <a:srgbClr val="FC6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542" y="10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195F5-F445-4C81-8A4B-0DC065A3E44B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73B049-59DB-4614-9A58-1855246A96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6046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CB6FE6-D936-49EC-8C7D-7BF7EB6B3025}" type="slidenum">
              <a:rPr lang="en-GB"/>
              <a:pPr/>
              <a:t>1</a:t>
            </a:fld>
            <a:endParaRPr lang="en-GB"/>
          </a:p>
        </p:txBody>
      </p:sp>
      <p:sp>
        <p:nvSpPr>
          <p:cNvPr id="193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5700" cy="3724275"/>
          </a:xfrm>
          <a:ln/>
        </p:spPr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544" y="4717296"/>
            <a:ext cx="4982589" cy="4466511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7A6B12-2386-4739-AAD3-B252A5E4EA9B}" type="slidenum">
              <a:rPr lang="en-GB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7140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760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29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71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754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078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3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5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3117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158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4396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698DEDD-D285-4F0C-ADDA-5625B99E744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3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8A3E92-63DB-41C9-A35E-499C9A0FE2D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2878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08641-F5C7-4A42-B3E1-B63987E36CD9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278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D2490-FA07-423F-87FA-60F0636DEFB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78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8FAC5B-19A4-4E39-93CB-99217CC448E8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6439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B8042E-D59B-43FE-A767-741AB90700BA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19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975A-E84F-4C0B-864D-140ACA94DC1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1689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02D5C9-81A2-422D-A871-D2FE0209394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137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EF901-83E9-45D7-8751-973B94755D8D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6057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B3842-C65B-4501-9E49-745ED9938A3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25456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4B4AAD-CD72-40E3-B8DE-196AE10C60C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9249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BDB5C-1D5E-4B53-8DA4-3C8CB3C50AB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3011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698DEDD-D285-4F0C-ADDA-5625B99E744B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3012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505572F-7F44-4471-8E5C-4FBDFBEB5178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27517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5935001-9DF4-41E1-85C8-B6139F48C335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898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3BE34-EEF7-4BE8-96CA-1C7E54296004}" type="datetimeFigureOut">
              <a:rPr lang="en-GB" smtClean="0"/>
              <a:t>02/11/2011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17686-2F1E-4A15-88CA-3B1E0A64E0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20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92CEA13-1EC5-47FC-AD89-82EB244B6A97}" type="slidenum">
              <a:rPr lang="en-GB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452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9AEF6-5440-41E6-AF4D-C7AE87784A83}" type="slidenum">
              <a:rPr lang="en-GB"/>
              <a:pPr/>
              <a:t>1</a:t>
            </a:fld>
            <a:endParaRPr lang="en-GB"/>
          </a:p>
        </p:txBody>
      </p:sp>
      <p:pic>
        <p:nvPicPr>
          <p:cNvPr id="1925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7489825" cy="541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447675" y="650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en-US" sz="24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735013" y="561022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endParaRPr lang="en-US" sz="240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pic>
        <p:nvPicPr>
          <p:cNvPr id="192517" name="Picture 5" descr="Logo2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876925"/>
            <a:ext cx="635000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2518" name="Text Box 6"/>
          <p:cNvSpPr txBox="1">
            <a:spLocks noChangeArrowheads="1"/>
          </p:cNvSpPr>
          <p:nvPr/>
        </p:nvSpPr>
        <p:spPr bwMode="auto">
          <a:xfrm>
            <a:off x="1187450" y="6165850"/>
            <a:ext cx="76726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dalus" pitchFamily="2" charset="-78"/>
              </a:rPr>
              <a:t>Sheri Rosenow</a:t>
            </a:r>
            <a:r>
              <a:rPr lang="en-US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- </a:t>
            </a:r>
            <a:r>
              <a:rPr lang="es-E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Gill Sans MT" pitchFamily="34" charset="0"/>
              </a:rPr>
              <a:t>OMC Sección de Facilitación del Comercio</a:t>
            </a:r>
            <a:endParaRPr lang="en-US" sz="24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Gill Sans M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71185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649F8-B078-44D9-BFFD-3047DC774C67}" type="slidenum">
              <a:rPr lang="en-GB"/>
              <a:pPr/>
              <a:t>2</a:t>
            </a:fld>
            <a:endParaRPr lang="en-GB"/>
          </a:p>
        </p:txBody>
      </p:sp>
      <p:sp>
        <p:nvSpPr>
          <p:cNvPr id="187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507288" cy="1143000"/>
          </a:xfrm>
        </p:spPr>
        <p:txBody>
          <a:bodyPr>
            <a:normAutofit/>
          </a:bodyPr>
          <a:lstStyle/>
          <a:p>
            <a:r>
              <a:rPr lang="es-ES" sz="4000" dirty="0">
                <a:solidFill>
                  <a:srgbClr val="CC0000"/>
                </a:solidFill>
              </a:rPr>
              <a:t>El apoyo de la Secretaría de la OMC</a:t>
            </a:r>
            <a:endParaRPr lang="en-GB" sz="4000" dirty="0">
              <a:solidFill>
                <a:srgbClr val="CC0000"/>
              </a:solidFill>
            </a:endParaRPr>
          </a:p>
        </p:txBody>
      </p:sp>
      <p:sp>
        <p:nvSpPr>
          <p:cNvPr id="187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7544" y="1654968"/>
            <a:ext cx="5257800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Clr>
                <a:srgbClr val="CC0000"/>
              </a:buClr>
              <a:buNone/>
            </a:pP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r>
              <a:rPr lang="en-US" sz="2400" dirty="0" err="1" smtClean="0"/>
              <a:t>Programa</a:t>
            </a:r>
            <a:r>
              <a:rPr lang="en-US" sz="2400" dirty="0" smtClean="0"/>
              <a:t> de </a:t>
            </a:r>
            <a:r>
              <a:rPr lang="es-ES" sz="2400" dirty="0" smtClean="0"/>
              <a:t>identificación </a:t>
            </a:r>
            <a:r>
              <a:rPr lang="es-ES" sz="2400" dirty="0"/>
              <a:t>de las necesidades</a:t>
            </a: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 smtClean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r>
              <a:rPr lang="en-US" sz="2400" dirty="0" smtClean="0"/>
              <a:t>P</a:t>
            </a:r>
            <a:r>
              <a:rPr lang="es-ES" sz="2400" dirty="0" err="1" smtClean="0"/>
              <a:t>rograma</a:t>
            </a:r>
            <a:r>
              <a:rPr lang="es-ES" sz="2400" dirty="0" smtClean="0"/>
              <a:t> </a:t>
            </a:r>
            <a:r>
              <a:rPr lang="es-ES" sz="2400" dirty="0"/>
              <a:t>para especialistas de la capital</a:t>
            </a:r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 smtClean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r>
              <a:rPr lang="es-ES" sz="2400" dirty="0" smtClean="0"/>
              <a:t>Coordinar </a:t>
            </a:r>
            <a:r>
              <a:rPr lang="es-ES" sz="2400" dirty="0"/>
              <a:t>con las </a:t>
            </a:r>
            <a:r>
              <a:rPr lang="es-ES" sz="2400" dirty="0" smtClean="0"/>
              <a:t>organizaciones (</a:t>
            </a:r>
            <a:r>
              <a:rPr lang="en-US" sz="2400" dirty="0" err="1" smtClean="0"/>
              <a:t>Anexo</a:t>
            </a:r>
            <a:r>
              <a:rPr lang="en-US" sz="2400" dirty="0" smtClean="0"/>
              <a:t> D</a:t>
            </a:r>
            <a:r>
              <a:rPr lang="es-ES" sz="2400" dirty="0" smtClean="0"/>
              <a:t>) </a:t>
            </a:r>
            <a:r>
              <a:rPr lang="es-ES" sz="2400" dirty="0"/>
              <a:t>y los donantes</a:t>
            </a:r>
          </a:p>
          <a:p>
            <a:pPr marL="457200" lvl="1" indent="0">
              <a:lnSpc>
                <a:spcPct val="90000"/>
              </a:lnSpc>
              <a:buClr>
                <a:srgbClr val="CC0000"/>
              </a:buClr>
              <a:buNone/>
            </a:pPr>
            <a:endParaRPr lang="en-US" sz="2400" dirty="0"/>
          </a:p>
          <a:p>
            <a:pPr>
              <a:lnSpc>
                <a:spcPct val="90000"/>
              </a:lnSpc>
              <a:buClr>
                <a:srgbClr val="CC0000"/>
              </a:buClr>
              <a:buFont typeface="Webdings" pitchFamily="18" charset="2"/>
              <a:buChar char=""/>
            </a:pPr>
            <a:endParaRPr lang="en-US" sz="2400" dirty="0"/>
          </a:p>
          <a:p>
            <a:pPr>
              <a:lnSpc>
                <a:spcPct val="90000"/>
              </a:lnSpc>
            </a:pPr>
            <a:endParaRPr lang="en-US" sz="2400" dirty="0">
              <a:solidFill>
                <a:srgbClr val="0000CC"/>
              </a:solidFill>
            </a:endParaRPr>
          </a:p>
          <a:p>
            <a:pPr>
              <a:lnSpc>
                <a:spcPct val="90000"/>
              </a:lnSpc>
            </a:pPr>
            <a:endParaRPr lang="en-GB" sz="2400" dirty="0"/>
          </a:p>
        </p:txBody>
      </p:sp>
      <p:pic>
        <p:nvPicPr>
          <p:cNvPr id="187398" name="Picture 6" descr="Logo2C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9666"/>
            <a:ext cx="771525" cy="930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740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438400"/>
            <a:ext cx="3567113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983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7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87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7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7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1873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chemeClr val="bg1"/>
                </a:solidFill>
              </a:rPr>
              <a:t>Continuar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recopilando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estudios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caso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556792"/>
            <a:ext cx="4139505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511" y="3938588"/>
            <a:ext cx="2989978" cy="218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650" y="1600200"/>
            <a:ext cx="2855700" cy="218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721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264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>
                <a:solidFill>
                  <a:schemeClr val="bg1"/>
                </a:solidFill>
              </a:rPr>
              <a:t>Seguir recogiendo muestras de la legislación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464896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046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DF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en-US" sz="4800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Más</a:t>
            </a:r>
            <a:r>
              <a:rPr lang="en-US" sz="48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 </a:t>
            </a:r>
            <a:r>
              <a:rPr lang="en-US" sz="4800" dirty="0" err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simposios</a:t>
            </a:r>
            <a:r>
              <a:rPr lang="en-US" sz="4800" dirty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?</a:t>
            </a:r>
            <a:endParaRPr lang="en-GB" sz="4800" dirty="0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171" y="1600200"/>
            <a:ext cx="5733658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16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Otros programas sugeridos por 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los </a:t>
            </a:r>
            <a:r>
              <a:rPr lang="es-ES" dirty="0"/>
              <a:t>miembros?</a:t>
            </a:r>
            <a:endParaRPr lang="es-ES" dirty="0">
              <a:effectLst/>
            </a:endParaRPr>
          </a:p>
        </p:txBody>
      </p:sp>
      <p:pic>
        <p:nvPicPr>
          <p:cNvPr id="5124" name="Picture 4" descr="C:\Users\rosenow\AppData\Local\Microsoft\Windows\Temporary Internet Files\Content.IE5\YOK1RHWF\MM900178141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20888"/>
            <a:ext cx="3672408" cy="403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rosenow\AppData\Local\Microsoft\Windows\Temporary Internet Files\Content.IE5\L65MUG3H\MM90028274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9158" y="764704"/>
            <a:ext cx="975360" cy="97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091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A5002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ogoC"/>
          <p:cNvPicPr>
            <a:picLocks noChangeAspect="1" noChangeArrowheads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066800"/>
            <a:ext cx="4864100" cy="526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667000"/>
            <a:ext cx="7772400" cy="1470025"/>
          </a:xfrm>
        </p:spPr>
        <p:txBody>
          <a:bodyPr/>
          <a:lstStyle/>
          <a:p>
            <a:r>
              <a:rPr lang="en-US" dirty="0" smtClean="0"/>
              <a:t>Gracias!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48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DD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65</Words>
  <Application>Microsoft Office PowerPoint</Application>
  <PresentationFormat>On-screen Show (4:3)</PresentationFormat>
  <Paragraphs>21</Paragraphs>
  <Slides>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Default Design</vt:lpstr>
      <vt:lpstr>PowerPoint Presentation</vt:lpstr>
      <vt:lpstr>El apoyo de la Secretaría de la OMC</vt:lpstr>
      <vt:lpstr>Continuar recopilando estudios de caso</vt:lpstr>
      <vt:lpstr>PowerPoint Presentation</vt:lpstr>
      <vt:lpstr>Seguir recogiendo muestras de la legislación</vt:lpstr>
      <vt:lpstr>Más simposios?</vt:lpstr>
      <vt:lpstr>Otros programas sugeridos por  los miembros?</vt:lpstr>
      <vt:lpstr>Gracias!</vt:lpstr>
    </vt:vector>
  </TitlesOfParts>
  <Company>WTO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WTO Technical Assistance  to Support Trade Facilitation</dc:title>
  <dc:creator>Rosenow, Sheri</dc:creator>
  <cp:lastModifiedBy>Rosenow, Sheri</cp:lastModifiedBy>
  <cp:revision>27</cp:revision>
  <cp:lastPrinted>2011-10-31T16:19:27Z</cp:lastPrinted>
  <dcterms:created xsi:type="dcterms:W3CDTF">2011-10-26T12:28:46Z</dcterms:created>
  <dcterms:modified xsi:type="dcterms:W3CDTF">2011-11-02T08:43:55Z</dcterms:modified>
</cp:coreProperties>
</file>